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84"/>
  </p:notesMasterIdLst>
  <p:sldIdLst>
    <p:sldId id="256" r:id="rId3"/>
    <p:sldId id="365" r:id="rId4"/>
    <p:sldId id="262" r:id="rId5"/>
    <p:sldId id="257" r:id="rId6"/>
    <p:sldId id="258" r:id="rId7"/>
    <p:sldId id="259" r:id="rId8"/>
    <p:sldId id="260" r:id="rId9"/>
    <p:sldId id="261" r:id="rId10"/>
    <p:sldId id="263" r:id="rId11"/>
    <p:sldId id="264" r:id="rId12"/>
    <p:sldId id="265" r:id="rId13"/>
    <p:sldId id="332" r:id="rId14"/>
    <p:sldId id="267" r:id="rId15"/>
    <p:sldId id="362" r:id="rId16"/>
    <p:sldId id="361" r:id="rId17"/>
    <p:sldId id="269" r:id="rId18"/>
    <p:sldId id="334" r:id="rId19"/>
    <p:sldId id="273" r:id="rId20"/>
    <p:sldId id="274" r:id="rId21"/>
    <p:sldId id="272" r:id="rId22"/>
    <p:sldId id="335" r:id="rId23"/>
    <p:sldId id="336" r:id="rId24"/>
    <p:sldId id="337" r:id="rId25"/>
    <p:sldId id="270" r:id="rId26"/>
    <p:sldId id="338" r:id="rId27"/>
    <p:sldId id="271" r:id="rId28"/>
    <p:sldId id="276" r:id="rId29"/>
    <p:sldId id="339" r:id="rId30"/>
    <p:sldId id="333" r:id="rId31"/>
    <p:sldId id="340" r:id="rId32"/>
    <p:sldId id="341" r:id="rId33"/>
    <p:sldId id="342" r:id="rId34"/>
    <p:sldId id="343" r:id="rId35"/>
    <p:sldId id="344" r:id="rId36"/>
    <p:sldId id="286" r:id="rId37"/>
    <p:sldId id="278" r:id="rId38"/>
    <p:sldId id="279" r:id="rId39"/>
    <p:sldId id="287" r:id="rId40"/>
    <p:sldId id="288" r:id="rId41"/>
    <p:sldId id="289" r:id="rId42"/>
    <p:sldId id="345" r:id="rId43"/>
    <p:sldId id="346" r:id="rId44"/>
    <p:sldId id="290" r:id="rId45"/>
    <p:sldId id="291" r:id="rId46"/>
    <p:sldId id="292" r:id="rId47"/>
    <p:sldId id="347" r:id="rId48"/>
    <p:sldId id="296" r:id="rId49"/>
    <p:sldId id="297" r:id="rId50"/>
    <p:sldId id="363" r:id="rId51"/>
    <p:sldId id="348" r:id="rId52"/>
    <p:sldId id="349" r:id="rId53"/>
    <p:sldId id="302" r:id="rId54"/>
    <p:sldId id="303" r:id="rId55"/>
    <p:sldId id="351" r:id="rId56"/>
    <p:sldId id="350" r:id="rId57"/>
    <p:sldId id="304" r:id="rId58"/>
    <p:sldId id="305" r:id="rId59"/>
    <p:sldId id="331" r:id="rId60"/>
    <p:sldId id="352" r:id="rId61"/>
    <p:sldId id="306" r:id="rId62"/>
    <p:sldId id="307" r:id="rId63"/>
    <p:sldId id="308" r:id="rId64"/>
    <p:sldId id="309" r:id="rId65"/>
    <p:sldId id="312" r:id="rId66"/>
    <p:sldId id="313" r:id="rId67"/>
    <p:sldId id="314" r:id="rId68"/>
    <p:sldId id="353" r:id="rId69"/>
    <p:sldId id="354" r:id="rId70"/>
    <p:sldId id="357" r:id="rId71"/>
    <p:sldId id="359" r:id="rId72"/>
    <p:sldId id="355" r:id="rId73"/>
    <p:sldId id="356" r:id="rId74"/>
    <p:sldId id="317" r:id="rId75"/>
    <p:sldId id="358" r:id="rId76"/>
    <p:sldId id="360" r:id="rId77"/>
    <p:sldId id="319" r:id="rId78"/>
    <p:sldId id="321" r:id="rId79"/>
    <p:sldId id="323" r:id="rId80"/>
    <p:sldId id="325" r:id="rId81"/>
    <p:sldId id="326" r:id="rId82"/>
    <p:sldId id="327"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52659" autoAdjust="0"/>
  </p:normalViewPr>
  <p:slideViewPr>
    <p:cSldViewPr snapToGrid="0">
      <p:cViewPr varScale="1">
        <p:scale>
          <a:sx n="54" d="100"/>
          <a:sy n="54" d="100"/>
        </p:scale>
        <p:origin x="111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89"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ary Weaver" userId="b287df63d2bde5d9" providerId="LiveId" clId="{EB45E12F-1899-4299-A2F3-F253015E11E7}"/>
    <pc:docChg chg="undo custSel addSld delSld modSld sldOrd">
      <pc:chgData name="Hilary Weaver" userId="b287df63d2bde5d9" providerId="LiveId" clId="{EB45E12F-1899-4299-A2F3-F253015E11E7}" dt="2018-07-11T17:51:13.188" v="24324" actId="313"/>
      <pc:docMkLst>
        <pc:docMk/>
      </pc:docMkLst>
      <pc:sldChg chg="addSp delSp modSp modAnim">
        <pc:chgData name="Hilary Weaver" userId="b287df63d2bde5d9" providerId="LiveId" clId="{EB45E12F-1899-4299-A2F3-F253015E11E7}" dt="2018-07-11T17:41:29" v="24292" actId="1076"/>
        <pc:sldMkLst>
          <pc:docMk/>
          <pc:sldMk cId="1667375525" sldId="257"/>
        </pc:sldMkLst>
        <pc:spChg chg="mod">
          <ac:chgData name="Hilary Weaver" userId="b287df63d2bde5d9" providerId="LiveId" clId="{EB45E12F-1899-4299-A2F3-F253015E11E7}" dt="2018-07-11T02:35:23.670" v="23471" actId="20577"/>
          <ac:spMkLst>
            <pc:docMk/>
            <pc:sldMk cId="1667375525" sldId="257"/>
            <ac:spMk id="3" creationId="{00000000-0000-0000-0000-000000000000}"/>
          </ac:spMkLst>
        </pc:spChg>
        <pc:picChg chg="add del mod">
          <ac:chgData name="Hilary Weaver" userId="b287df63d2bde5d9" providerId="LiveId" clId="{EB45E12F-1899-4299-A2F3-F253015E11E7}" dt="2018-06-03T21:28:18.382" v="5167" actId="478"/>
          <ac:picMkLst>
            <pc:docMk/>
            <pc:sldMk cId="1667375525" sldId="257"/>
            <ac:picMk id="5" creationId="{50AF936F-3D3C-4D74-9565-1F479906127A}"/>
          </ac:picMkLst>
        </pc:picChg>
        <pc:picChg chg="add mod">
          <ac:chgData name="Hilary Weaver" userId="b287df63d2bde5d9" providerId="LiveId" clId="{EB45E12F-1899-4299-A2F3-F253015E11E7}" dt="2018-07-11T17:41:29" v="24292" actId="1076"/>
          <ac:picMkLst>
            <pc:docMk/>
            <pc:sldMk cId="1667375525" sldId="257"/>
            <ac:picMk id="6" creationId="{47623257-CEA4-454B-8374-7DAFC8046FCC}"/>
          </ac:picMkLst>
        </pc:picChg>
      </pc:sldChg>
      <pc:sldChg chg="modSp">
        <pc:chgData name="Hilary Weaver" userId="b287df63d2bde5d9" providerId="LiveId" clId="{EB45E12F-1899-4299-A2F3-F253015E11E7}" dt="2018-06-03T23:52:12.081" v="6591" actId="120"/>
        <pc:sldMkLst>
          <pc:docMk/>
          <pc:sldMk cId="3972431650" sldId="260"/>
        </pc:sldMkLst>
        <pc:spChg chg="mod">
          <ac:chgData name="Hilary Weaver" userId="b287df63d2bde5d9" providerId="LiveId" clId="{EB45E12F-1899-4299-A2F3-F253015E11E7}" dt="2018-06-03T23:52:12.081" v="6591" actId="120"/>
          <ac:spMkLst>
            <pc:docMk/>
            <pc:sldMk cId="3972431650" sldId="260"/>
            <ac:spMk id="2" creationId="{00000000-0000-0000-0000-000000000000}"/>
          </ac:spMkLst>
        </pc:spChg>
      </pc:sldChg>
      <pc:sldChg chg="addSp delSp modSp">
        <pc:chgData name="Hilary Weaver" userId="b287df63d2bde5d9" providerId="LiveId" clId="{EB45E12F-1899-4299-A2F3-F253015E11E7}" dt="2018-06-03T17:37:31.131" v="15" actId="478"/>
        <pc:sldMkLst>
          <pc:docMk/>
          <pc:sldMk cId="2995241615" sldId="262"/>
        </pc:sldMkLst>
        <pc:spChg chg="add del mod">
          <ac:chgData name="Hilary Weaver" userId="b287df63d2bde5d9" providerId="LiveId" clId="{EB45E12F-1899-4299-A2F3-F253015E11E7}" dt="2018-06-03T17:37:31.131" v="15" actId="478"/>
          <ac:spMkLst>
            <pc:docMk/>
            <pc:sldMk cId="2995241615" sldId="262"/>
            <ac:spMk id="8" creationId="{739B183E-FEB5-4AB6-A542-54802ACC272F}"/>
          </ac:spMkLst>
        </pc:spChg>
        <pc:picChg chg="add del">
          <ac:chgData name="Hilary Weaver" userId="b287df63d2bde5d9" providerId="LiveId" clId="{EB45E12F-1899-4299-A2F3-F253015E11E7}" dt="2018-06-03T17:37:31.131" v="15" actId="478"/>
          <ac:picMkLst>
            <pc:docMk/>
            <pc:sldMk cId="2995241615" sldId="262"/>
            <ac:picMk id="5" creationId="{00000000-0000-0000-0000-000000000000}"/>
          </ac:picMkLst>
        </pc:picChg>
        <pc:picChg chg="add del mod modCrop">
          <ac:chgData name="Hilary Weaver" userId="b287df63d2bde5d9" providerId="LiveId" clId="{EB45E12F-1899-4299-A2F3-F253015E11E7}" dt="2018-06-03T17:37:30.550" v="14" actId="931"/>
          <ac:picMkLst>
            <pc:docMk/>
            <pc:sldMk cId="2995241615" sldId="262"/>
            <ac:picMk id="10" creationId="{1165E2A5-F9F0-4059-857C-CDEF2FF9464A}"/>
          </ac:picMkLst>
        </pc:picChg>
      </pc:sldChg>
      <pc:sldChg chg="modNotesTx">
        <pc:chgData name="Hilary Weaver" userId="b287df63d2bde5d9" providerId="LiveId" clId="{EB45E12F-1899-4299-A2F3-F253015E11E7}" dt="2018-07-11T02:34:50.070" v="23441" actId="20577"/>
        <pc:sldMkLst>
          <pc:docMk/>
          <pc:sldMk cId="287831856" sldId="263"/>
        </pc:sldMkLst>
      </pc:sldChg>
      <pc:sldChg chg="modSp modNotesTx">
        <pc:chgData name="Hilary Weaver" userId="b287df63d2bde5d9" providerId="LiveId" clId="{EB45E12F-1899-4299-A2F3-F253015E11E7}" dt="2018-06-30T22:34:25.729" v="22493" actId="20577"/>
        <pc:sldMkLst>
          <pc:docMk/>
          <pc:sldMk cId="808710739" sldId="264"/>
        </pc:sldMkLst>
        <pc:spChg chg="mod">
          <ac:chgData name="Hilary Weaver" userId="b287df63d2bde5d9" providerId="LiveId" clId="{EB45E12F-1899-4299-A2F3-F253015E11E7}" dt="2018-06-30T22:32:36.592" v="22318" actId="20577"/>
          <ac:spMkLst>
            <pc:docMk/>
            <pc:sldMk cId="808710739" sldId="264"/>
            <ac:spMk id="3" creationId="{00000000-0000-0000-0000-000000000000}"/>
          </ac:spMkLst>
        </pc:spChg>
      </pc:sldChg>
      <pc:sldChg chg="modSp">
        <pc:chgData name="Hilary Weaver" userId="b287df63d2bde5d9" providerId="LiveId" clId="{EB45E12F-1899-4299-A2F3-F253015E11E7}" dt="2018-06-03T23:52:06.850" v="6590" actId="120"/>
        <pc:sldMkLst>
          <pc:docMk/>
          <pc:sldMk cId="3035945278" sldId="267"/>
        </pc:sldMkLst>
        <pc:spChg chg="mod">
          <ac:chgData name="Hilary Weaver" userId="b287df63d2bde5d9" providerId="LiveId" clId="{EB45E12F-1899-4299-A2F3-F253015E11E7}" dt="2018-06-03T23:52:06.850" v="6590" actId="120"/>
          <ac:spMkLst>
            <pc:docMk/>
            <pc:sldMk cId="3035945278" sldId="267"/>
            <ac:spMk id="2" creationId="{00000000-0000-0000-0000-000000000000}"/>
          </ac:spMkLst>
        </pc:spChg>
      </pc:sldChg>
      <pc:sldChg chg="modSp modAnim modNotesTx">
        <pc:chgData name="Hilary Weaver" userId="b287df63d2bde5d9" providerId="LiveId" clId="{EB45E12F-1899-4299-A2F3-F253015E11E7}" dt="2018-06-30T22:49:59.381" v="23099" actId="20577"/>
        <pc:sldMkLst>
          <pc:docMk/>
          <pc:sldMk cId="1165209237" sldId="269"/>
        </pc:sldMkLst>
        <pc:spChg chg="mod">
          <ac:chgData name="Hilary Weaver" userId="b287df63d2bde5d9" providerId="LiveId" clId="{EB45E12F-1899-4299-A2F3-F253015E11E7}" dt="2018-06-26T20:15:40.939" v="20391" actId="20577"/>
          <ac:spMkLst>
            <pc:docMk/>
            <pc:sldMk cId="1165209237" sldId="269"/>
            <ac:spMk id="3" creationId="{00000000-0000-0000-0000-000000000000}"/>
          </ac:spMkLst>
        </pc:spChg>
      </pc:sldChg>
      <pc:sldChg chg="addSp delSp modSp modAnim modNotesTx">
        <pc:chgData name="Hilary Weaver" userId="b287df63d2bde5d9" providerId="LiveId" clId="{EB45E12F-1899-4299-A2F3-F253015E11E7}" dt="2018-06-03T21:32:17.217" v="5292" actId="20577"/>
        <pc:sldMkLst>
          <pc:docMk/>
          <pc:sldMk cId="1763623020" sldId="271"/>
        </pc:sldMkLst>
        <pc:grpChg chg="del">
          <ac:chgData name="Hilary Weaver" userId="b287df63d2bde5d9" providerId="LiveId" clId="{EB45E12F-1899-4299-A2F3-F253015E11E7}" dt="2018-06-03T19:26:09.246" v="1470" actId="478"/>
          <ac:grpSpMkLst>
            <pc:docMk/>
            <pc:sldMk cId="1763623020" sldId="271"/>
            <ac:grpSpMk id="19" creationId="{00000000-0000-0000-0000-000000000000}"/>
          </ac:grpSpMkLst>
        </pc:grpChg>
        <pc:picChg chg="add mod">
          <ac:chgData name="Hilary Weaver" userId="b287df63d2bde5d9" providerId="LiveId" clId="{EB45E12F-1899-4299-A2F3-F253015E11E7}" dt="2018-06-03T21:28:53.312" v="5171" actId="1076"/>
          <ac:picMkLst>
            <pc:docMk/>
            <pc:sldMk cId="1763623020" sldId="271"/>
            <ac:picMk id="9" creationId="{1151EDD4-6C15-461F-8684-ABCE45327902}"/>
          </ac:picMkLst>
        </pc:picChg>
        <pc:picChg chg="add mod">
          <ac:chgData name="Hilary Weaver" userId="b287df63d2bde5d9" providerId="LiveId" clId="{EB45E12F-1899-4299-A2F3-F253015E11E7}" dt="2018-06-03T21:29:05.598" v="5174" actId="1076"/>
          <ac:picMkLst>
            <pc:docMk/>
            <pc:sldMk cId="1763623020" sldId="271"/>
            <ac:picMk id="10" creationId="{48CA7C69-D4E8-4979-ABE6-236AE6C77630}"/>
          </ac:picMkLst>
        </pc:picChg>
      </pc:sldChg>
      <pc:sldChg chg="ord modNotesTx">
        <pc:chgData name="Hilary Weaver" userId="b287df63d2bde5d9" providerId="LiveId" clId="{EB45E12F-1899-4299-A2F3-F253015E11E7}" dt="2018-06-03T18:56:54.099" v="612" actId="20577"/>
        <pc:sldMkLst>
          <pc:docMk/>
          <pc:sldMk cId="1592374570" sldId="272"/>
        </pc:sldMkLst>
      </pc:sldChg>
      <pc:sldChg chg="modSp">
        <pc:chgData name="Hilary Weaver" userId="b287df63d2bde5d9" providerId="LiveId" clId="{EB45E12F-1899-4299-A2F3-F253015E11E7}" dt="2018-06-03T23:52:26.745" v="6594" actId="20577"/>
        <pc:sldMkLst>
          <pc:docMk/>
          <pc:sldMk cId="3345771644" sldId="273"/>
        </pc:sldMkLst>
        <pc:spChg chg="mod">
          <ac:chgData name="Hilary Weaver" userId="b287df63d2bde5d9" providerId="LiveId" clId="{EB45E12F-1899-4299-A2F3-F253015E11E7}" dt="2018-06-03T23:52:26.745" v="6594" actId="20577"/>
          <ac:spMkLst>
            <pc:docMk/>
            <pc:sldMk cId="3345771644" sldId="273"/>
            <ac:spMk id="2" creationId="{00000000-0000-0000-0000-000000000000}"/>
          </ac:spMkLst>
        </pc:spChg>
      </pc:sldChg>
      <pc:sldChg chg="ord modAnim">
        <pc:chgData name="Hilary Weaver" userId="b287df63d2bde5d9" providerId="LiveId" clId="{EB45E12F-1899-4299-A2F3-F253015E11E7}" dt="2018-06-26T21:13:57.385" v="20733" actId="20577"/>
        <pc:sldMkLst>
          <pc:docMk/>
          <pc:sldMk cId="944751590" sldId="274"/>
        </pc:sldMkLst>
      </pc:sldChg>
      <pc:sldChg chg="modSp modAnim">
        <pc:chgData name="Hilary Weaver" userId="b287df63d2bde5d9" providerId="LiveId" clId="{EB45E12F-1899-4299-A2F3-F253015E11E7}" dt="2018-06-26T21:14:18.031" v="20734" actId="20577"/>
        <pc:sldMkLst>
          <pc:docMk/>
          <pc:sldMk cId="430187715" sldId="276"/>
        </pc:sldMkLst>
        <pc:spChg chg="mod">
          <ac:chgData name="Hilary Weaver" userId="b287df63d2bde5d9" providerId="LiveId" clId="{EB45E12F-1899-4299-A2F3-F253015E11E7}" dt="2018-06-03T19:40:21.894" v="2222" actId="20577"/>
          <ac:spMkLst>
            <pc:docMk/>
            <pc:sldMk cId="430187715" sldId="276"/>
            <ac:spMk id="2" creationId="{00000000-0000-0000-0000-000000000000}"/>
          </ac:spMkLst>
        </pc:spChg>
        <pc:spChg chg="mod">
          <ac:chgData name="Hilary Weaver" userId="b287df63d2bde5d9" providerId="LiveId" clId="{EB45E12F-1899-4299-A2F3-F253015E11E7}" dt="2018-06-03T19:43:26.456" v="2361" actId="20577"/>
          <ac:spMkLst>
            <pc:docMk/>
            <pc:sldMk cId="430187715" sldId="276"/>
            <ac:spMk id="3" creationId="{00000000-0000-0000-0000-000000000000}"/>
          </ac:spMkLst>
        </pc:spChg>
      </pc:sldChg>
      <pc:sldChg chg="addSp delSp modSp modNotesTx">
        <pc:chgData name="Hilary Weaver" userId="b287df63d2bde5d9" providerId="LiveId" clId="{EB45E12F-1899-4299-A2F3-F253015E11E7}" dt="2018-06-30T22:51:27.988" v="23105" actId="732"/>
        <pc:sldMkLst>
          <pc:docMk/>
          <pc:sldMk cId="1262721565" sldId="279"/>
        </pc:sldMkLst>
        <pc:picChg chg="add del mod modCrop">
          <ac:chgData name="Hilary Weaver" userId="b287df63d2bde5d9" providerId="LiveId" clId="{EB45E12F-1899-4299-A2F3-F253015E11E7}" dt="2018-06-04T00:15:25.524" v="7078" actId="478"/>
          <ac:picMkLst>
            <pc:docMk/>
            <pc:sldMk cId="1262721565" sldId="279"/>
            <ac:picMk id="3" creationId="{FC175FD0-3821-4E8B-95F4-90C83699DB22}"/>
          </ac:picMkLst>
        </pc:picChg>
        <pc:picChg chg="add mod modCrop">
          <ac:chgData name="Hilary Weaver" userId="b287df63d2bde5d9" providerId="LiveId" clId="{EB45E12F-1899-4299-A2F3-F253015E11E7}" dt="2018-06-30T22:51:27.988" v="23105" actId="732"/>
          <ac:picMkLst>
            <pc:docMk/>
            <pc:sldMk cId="1262721565" sldId="279"/>
            <ac:picMk id="3" creationId="{D9076A34-6E28-43F8-929E-BD7CE4C96003}"/>
          </ac:picMkLst>
        </pc:picChg>
        <pc:picChg chg="del">
          <ac:chgData name="Hilary Weaver" userId="b287df63d2bde5d9" providerId="LiveId" clId="{EB45E12F-1899-4299-A2F3-F253015E11E7}" dt="2018-06-04T00:08:28.986" v="6602" actId="478"/>
          <ac:picMkLst>
            <pc:docMk/>
            <pc:sldMk cId="1262721565" sldId="279"/>
            <ac:picMk id="6" creationId="{00000000-0000-0000-0000-000000000000}"/>
          </ac:picMkLst>
        </pc:picChg>
        <pc:picChg chg="add del mod">
          <ac:chgData name="Hilary Weaver" userId="b287df63d2bde5d9" providerId="LiveId" clId="{EB45E12F-1899-4299-A2F3-F253015E11E7}" dt="2018-06-10T16:12:03.766" v="8020" actId="478"/>
          <ac:picMkLst>
            <pc:docMk/>
            <pc:sldMk cId="1262721565" sldId="279"/>
            <ac:picMk id="7" creationId="{4166B74A-36A1-4DCD-A52E-864CE15ACD8B}"/>
          </ac:picMkLst>
        </pc:picChg>
        <pc:picChg chg="add mod">
          <ac:chgData name="Hilary Weaver" userId="b287df63d2bde5d9" providerId="LiveId" clId="{EB45E12F-1899-4299-A2F3-F253015E11E7}" dt="2018-06-04T01:11:21.031" v="7476" actId="1076"/>
          <ac:picMkLst>
            <pc:docMk/>
            <pc:sldMk cId="1262721565" sldId="279"/>
            <ac:picMk id="8" creationId="{C1969CC4-0402-4D76-8430-10307CC716D2}"/>
          </ac:picMkLst>
        </pc:picChg>
      </pc:sldChg>
      <pc:sldChg chg="modSp modNotesTx">
        <pc:chgData name="Hilary Weaver" userId="b287df63d2bde5d9" providerId="LiveId" clId="{EB45E12F-1899-4299-A2F3-F253015E11E7}" dt="2018-06-30T20:17:53.196" v="22317" actId="20577"/>
        <pc:sldMkLst>
          <pc:docMk/>
          <pc:sldMk cId="3426714272" sldId="286"/>
        </pc:sldMkLst>
        <pc:spChg chg="mod">
          <ac:chgData name="Hilary Weaver" userId="b287df63d2bde5d9" providerId="LiveId" clId="{EB45E12F-1899-4299-A2F3-F253015E11E7}" dt="2018-06-03T23:53:17.486" v="6600" actId="20577"/>
          <ac:spMkLst>
            <pc:docMk/>
            <pc:sldMk cId="3426714272" sldId="286"/>
            <ac:spMk id="2" creationId="{00000000-0000-0000-0000-000000000000}"/>
          </ac:spMkLst>
        </pc:spChg>
      </pc:sldChg>
      <pc:sldChg chg="modSp">
        <pc:chgData name="Hilary Weaver" userId="b287df63d2bde5d9" providerId="LiveId" clId="{EB45E12F-1899-4299-A2F3-F253015E11E7}" dt="2018-06-04T00:17:03.242" v="7141" actId="20577"/>
        <pc:sldMkLst>
          <pc:docMk/>
          <pc:sldMk cId="499634772" sldId="287"/>
        </pc:sldMkLst>
        <pc:spChg chg="mod">
          <ac:chgData name="Hilary Weaver" userId="b287df63d2bde5d9" providerId="LiveId" clId="{EB45E12F-1899-4299-A2F3-F253015E11E7}" dt="2018-06-04T00:17:03.242" v="7141" actId="20577"/>
          <ac:spMkLst>
            <pc:docMk/>
            <pc:sldMk cId="499634772" sldId="287"/>
            <ac:spMk id="2" creationId="{00000000-0000-0000-0000-000000000000}"/>
          </ac:spMkLst>
        </pc:spChg>
      </pc:sldChg>
      <pc:sldChg chg="addSp delSp modSp delAnim modAnim modNotesTx">
        <pc:chgData name="Hilary Weaver" userId="b287df63d2bde5d9" providerId="LiveId" clId="{EB45E12F-1899-4299-A2F3-F253015E11E7}" dt="2018-06-30T23:01:28.410" v="23269" actId="20577"/>
        <pc:sldMkLst>
          <pc:docMk/>
          <pc:sldMk cId="1425533335" sldId="289"/>
        </pc:sldMkLst>
        <pc:spChg chg="mod">
          <ac:chgData name="Hilary Weaver" userId="b287df63d2bde5d9" providerId="LiveId" clId="{EB45E12F-1899-4299-A2F3-F253015E11E7}" dt="2018-06-30T23:01:06" v="23259" actId="20577"/>
          <ac:spMkLst>
            <pc:docMk/>
            <pc:sldMk cId="1425533335" sldId="289"/>
            <ac:spMk id="3" creationId="{00000000-0000-0000-0000-000000000000}"/>
          </ac:spMkLst>
        </pc:spChg>
        <pc:picChg chg="del">
          <ac:chgData name="Hilary Weaver" userId="b287df63d2bde5d9" providerId="LiveId" clId="{EB45E12F-1899-4299-A2F3-F253015E11E7}" dt="2018-06-04T00:18:49.606" v="7142" actId="478"/>
          <ac:picMkLst>
            <pc:docMk/>
            <pc:sldMk cId="1425533335" sldId="289"/>
            <ac:picMk id="6" creationId="{00000000-0000-0000-0000-000000000000}"/>
          </ac:picMkLst>
        </pc:picChg>
        <pc:picChg chg="add mod">
          <ac:chgData name="Hilary Weaver" userId="b287df63d2bde5d9" providerId="LiveId" clId="{EB45E12F-1899-4299-A2F3-F253015E11E7}" dt="2018-06-04T01:12:04.866" v="7560" actId="1076"/>
          <ac:picMkLst>
            <pc:docMk/>
            <pc:sldMk cId="1425533335" sldId="289"/>
            <ac:picMk id="7" creationId="{A763DA6E-4925-4A55-8114-3ABC394A7990}"/>
          </ac:picMkLst>
        </pc:picChg>
        <pc:picChg chg="add mod">
          <ac:chgData name="Hilary Weaver" userId="b287df63d2bde5d9" providerId="LiveId" clId="{EB45E12F-1899-4299-A2F3-F253015E11E7}" dt="2018-06-04T01:12:12.829" v="7562" actId="1076"/>
          <ac:picMkLst>
            <pc:docMk/>
            <pc:sldMk cId="1425533335" sldId="289"/>
            <ac:picMk id="8" creationId="{6BB8610A-98A2-477F-A434-F9A846352299}"/>
          </ac:picMkLst>
        </pc:picChg>
      </pc:sldChg>
      <pc:sldChg chg="modSp modAnim modNotesTx">
        <pc:chgData name="Hilary Weaver" userId="b287df63d2bde5d9" providerId="LiveId" clId="{EB45E12F-1899-4299-A2F3-F253015E11E7}" dt="2018-06-10T17:08:35.027" v="9072" actId="20577"/>
        <pc:sldMkLst>
          <pc:docMk/>
          <pc:sldMk cId="159233021" sldId="291"/>
        </pc:sldMkLst>
        <pc:spChg chg="mod">
          <ac:chgData name="Hilary Weaver" userId="b287df63d2bde5d9" providerId="LiveId" clId="{EB45E12F-1899-4299-A2F3-F253015E11E7}" dt="2018-06-10T17:08:22.229" v="9003" actId="20577"/>
          <ac:spMkLst>
            <pc:docMk/>
            <pc:sldMk cId="159233021" sldId="291"/>
            <ac:spMk id="3" creationId="{00000000-0000-0000-0000-000000000000}"/>
          </ac:spMkLst>
        </pc:spChg>
      </pc:sldChg>
      <pc:sldChg chg="addSp delSp modSp modAnim modNotesTx">
        <pc:chgData name="Hilary Weaver" userId="b287df63d2bde5d9" providerId="LiveId" clId="{EB45E12F-1899-4299-A2F3-F253015E11E7}" dt="2018-06-10T17:18:04.708" v="9496" actId="20577"/>
        <pc:sldMkLst>
          <pc:docMk/>
          <pc:sldMk cId="1711682407" sldId="292"/>
        </pc:sldMkLst>
        <pc:spChg chg="add del mod">
          <ac:chgData name="Hilary Weaver" userId="b287df63d2bde5d9" providerId="LiveId" clId="{EB45E12F-1899-4299-A2F3-F253015E11E7}" dt="2018-06-10T17:10:31.171" v="9079" actId="20577"/>
          <ac:spMkLst>
            <pc:docMk/>
            <pc:sldMk cId="1711682407" sldId="292"/>
            <ac:spMk id="3" creationId="{0A694269-489C-45B1-AEFD-EF30B9D48EB8}"/>
          </ac:spMkLst>
        </pc:spChg>
        <pc:spChg chg="add del mod">
          <ac:chgData name="Hilary Weaver" userId="b287df63d2bde5d9" providerId="LiveId" clId="{EB45E12F-1899-4299-A2F3-F253015E11E7}" dt="2018-06-10T17:11:53.027" v="9111" actId="478"/>
          <ac:spMkLst>
            <pc:docMk/>
            <pc:sldMk cId="1711682407" sldId="292"/>
            <ac:spMk id="5" creationId="{BE697D14-D809-4EDA-B8D6-13CBA62E7468}"/>
          </ac:spMkLst>
        </pc:spChg>
        <pc:spChg chg="add del mod">
          <ac:chgData name="Hilary Weaver" userId="b287df63d2bde5d9" providerId="LiveId" clId="{EB45E12F-1899-4299-A2F3-F253015E11E7}" dt="2018-06-10T17:10:31.163" v="9077" actId="478"/>
          <ac:spMkLst>
            <pc:docMk/>
            <pc:sldMk cId="1711682407" sldId="292"/>
            <ac:spMk id="6" creationId="{E4DAB65D-F593-43C1-A466-D9C05853DE61}"/>
          </ac:spMkLst>
        </pc:spChg>
        <pc:spChg chg="add del mod">
          <ac:chgData name="Hilary Weaver" userId="b287df63d2bde5d9" providerId="LiveId" clId="{EB45E12F-1899-4299-A2F3-F253015E11E7}" dt="2018-06-10T17:11:53.027" v="9111" actId="478"/>
          <ac:spMkLst>
            <pc:docMk/>
            <pc:sldMk cId="1711682407" sldId="292"/>
            <ac:spMk id="7" creationId="{91582606-9106-417A-A24F-26920645C346}"/>
          </ac:spMkLst>
        </pc:spChg>
        <pc:spChg chg="add del mod">
          <ac:chgData name="Hilary Weaver" userId="b287df63d2bde5d9" providerId="LiveId" clId="{EB45E12F-1899-4299-A2F3-F253015E11E7}" dt="2018-06-10T17:11:56.426" v="9112" actId="478"/>
          <ac:spMkLst>
            <pc:docMk/>
            <pc:sldMk cId="1711682407" sldId="292"/>
            <ac:spMk id="8" creationId="{62BBF822-543B-49EC-91BA-AE1B684F8FEA}"/>
          </ac:spMkLst>
        </pc:spChg>
        <pc:picChg chg="del">
          <ac:chgData name="Hilary Weaver" userId="b287df63d2bde5d9" providerId="LiveId" clId="{EB45E12F-1899-4299-A2F3-F253015E11E7}" dt="2018-06-04T01:14:36.630" v="7780" actId="478"/>
          <ac:picMkLst>
            <pc:docMk/>
            <pc:sldMk cId="1711682407" sldId="292"/>
            <ac:picMk id="5" creationId="{00000000-0000-0000-0000-000000000000}"/>
          </ac:picMkLst>
        </pc:picChg>
        <pc:picChg chg="add mod">
          <ac:chgData name="Hilary Weaver" userId="b287df63d2bde5d9" providerId="LiveId" clId="{EB45E12F-1899-4299-A2F3-F253015E11E7}" dt="2018-06-10T17:15:21.534" v="9136" actId="1076"/>
          <ac:picMkLst>
            <pc:docMk/>
            <pc:sldMk cId="1711682407" sldId="292"/>
            <ac:picMk id="9" creationId="{D6851108-E196-4221-A022-2EDF617A940B}"/>
          </ac:picMkLst>
        </pc:picChg>
        <pc:picChg chg="add mod">
          <ac:chgData name="Hilary Weaver" userId="b287df63d2bde5d9" providerId="LiveId" clId="{EB45E12F-1899-4299-A2F3-F253015E11E7}" dt="2018-06-10T17:15:32.603" v="9146" actId="1037"/>
          <ac:picMkLst>
            <pc:docMk/>
            <pc:sldMk cId="1711682407" sldId="292"/>
            <ac:picMk id="10" creationId="{F3C0FD30-1F47-459F-9FB3-A98BAFB15CC0}"/>
          </ac:picMkLst>
        </pc:picChg>
        <pc:picChg chg="add mod">
          <ac:chgData name="Hilary Weaver" userId="b287df63d2bde5d9" providerId="LiveId" clId="{EB45E12F-1899-4299-A2F3-F253015E11E7}" dt="2018-06-10T17:15:34.749" v="9148" actId="1037"/>
          <ac:picMkLst>
            <pc:docMk/>
            <pc:sldMk cId="1711682407" sldId="292"/>
            <ac:picMk id="11" creationId="{07AE0854-B4AB-430E-87C2-EEA55020AA3A}"/>
          </ac:picMkLst>
        </pc:picChg>
      </pc:sldChg>
      <pc:sldChg chg="addSp modSp modAnim modNotesTx">
        <pc:chgData name="Hilary Weaver" userId="b287df63d2bde5d9" providerId="LiveId" clId="{EB45E12F-1899-4299-A2F3-F253015E11E7}" dt="2018-06-30T22:56:21.412" v="23135" actId="20577"/>
        <pc:sldMkLst>
          <pc:docMk/>
          <pc:sldMk cId="3155210774" sldId="297"/>
        </pc:sldMkLst>
        <pc:spChg chg="mod">
          <ac:chgData name="Hilary Weaver" userId="b287df63d2bde5d9" providerId="LiveId" clId="{EB45E12F-1899-4299-A2F3-F253015E11E7}" dt="2018-06-10T17:51:24.267" v="9521" actId="20577"/>
          <ac:spMkLst>
            <pc:docMk/>
            <pc:sldMk cId="3155210774" sldId="297"/>
            <ac:spMk id="3" creationId="{00000000-0000-0000-0000-000000000000}"/>
          </ac:spMkLst>
        </pc:spChg>
        <pc:picChg chg="add mod">
          <ac:chgData name="Hilary Weaver" userId="b287df63d2bde5d9" providerId="LiveId" clId="{EB45E12F-1899-4299-A2F3-F253015E11E7}" dt="2018-06-10T17:52:35.617" v="9529" actId="1076"/>
          <ac:picMkLst>
            <pc:docMk/>
            <pc:sldMk cId="3155210774" sldId="297"/>
            <ac:picMk id="5" creationId="{1EBE8397-4256-4496-AEEB-45ADE0A5B00C}"/>
          </ac:picMkLst>
        </pc:picChg>
      </pc:sldChg>
      <pc:sldChg chg="modSp modAnim modNotesTx">
        <pc:chgData name="Hilary Weaver" userId="b287df63d2bde5d9" providerId="LiveId" clId="{EB45E12F-1899-4299-A2F3-F253015E11E7}" dt="2018-06-10T19:02:16.368" v="11028" actId="20577"/>
        <pc:sldMkLst>
          <pc:docMk/>
          <pc:sldMk cId="3186561592" sldId="303"/>
        </pc:sldMkLst>
        <pc:spChg chg="mod">
          <ac:chgData name="Hilary Weaver" userId="b287df63d2bde5d9" providerId="LiveId" clId="{EB45E12F-1899-4299-A2F3-F253015E11E7}" dt="2018-06-10T18:52:51.748" v="10301" actId="20577"/>
          <ac:spMkLst>
            <pc:docMk/>
            <pc:sldMk cId="3186561592" sldId="303"/>
            <ac:spMk id="3" creationId="{00000000-0000-0000-0000-000000000000}"/>
          </ac:spMkLst>
        </pc:spChg>
      </pc:sldChg>
      <pc:sldChg chg="modNotesTx">
        <pc:chgData name="Hilary Weaver" userId="b287df63d2bde5d9" providerId="LiveId" clId="{EB45E12F-1899-4299-A2F3-F253015E11E7}" dt="2018-06-10T19:20:09.944" v="11720" actId="20577"/>
        <pc:sldMkLst>
          <pc:docMk/>
          <pc:sldMk cId="3408542841" sldId="305"/>
        </pc:sldMkLst>
      </pc:sldChg>
      <pc:sldChg chg="modSp modAnim">
        <pc:chgData name="Hilary Weaver" userId="b287df63d2bde5d9" providerId="LiveId" clId="{EB45E12F-1899-4299-A2F3-F253015E11E7}" dt="2018-07-08T15:13:12.316" v="23305"/>
        <pc:sldMkLst>
          <pc:docMk/>
          <pc:sldMk cId="2379310044" sldId="307"/>
        </pc:sldMkLst>
        <pc:spChg chg="mod">
          <ac:chgData name="Hilary Weaver" userId="b287df63d2bde5d9" providerId="LiveId" clId="{EB45E12F-1899-4299-A2F3-F253015E11E7}" dt="2018-07-08T15:13:12.316" v="23305"/>
          <ac:spMkLst>
            <pc:docMk/>
            <pc:sldMk cId="2379310044" sldId="307"/>
            <ac:spMk id="3" creationId="{00000000-0000-0000-0000-000000000000}"/>
          </ac:spMkLst>
        </pc:spChg>
      </pc:sldChg>
      <pc:sldChg chg="addSp delSp modSp modAnim modNotesTx">
        <pc:chgData name="Hilary Weaver" userId="b287df63d2bde5d9" providerId="LiveId" clId="{EB45E12F-1899-4299-A2F3-F253015E11E7}" dt="2018-06-30T23:02:25.236" v="23304" actId="20577"/>
        <pc:sldMkLst>
          <pc:docMk/>
          <pc:sldMk cId="104515540" sldId="309"/>
        </pc:sldMkLst>
        <pc:spChg chg="mod">
          <ac:chgData name="Hilary Weaver" userId="b287df63d2bde5d9" providerId="LiveId" clId="{EB45E12F-1899-4299-A2F3-F253015E11E7}" dt="2018-06-10T19:47:44.182" v="12328" actId="403"/>
          <ac:spMkLst>
            <pc:docMk/>
            <pc:sldMk cId="104515540" sldId="309"/>
            <ac:spMk id="3" creationId="{00000000-0000-0000-0000-000000000000}"/>
          </ac:spMkLst>
        </pc:spChg>
        <pc:spChg chg="del">
          <ac:chgData name="Hilary Weaver" userId="b287df63d2bde5d9" providerId="LiveId" clId="{EB45E12F-1899-4299-A2F3-F253015E11E7}" dt="2018-06-10T19:44:30.680" v="12208" actId="478"/>
          <ac:spMkLst>
            <pc:docMk/>
            <pc:sldMk cId="104515540" sldId="309"/>
            <ac:spMk id="6" creationId="{00000000-0000-0000-0000-000000000000}"/>
          </ac:spMkLst>
        </pc:spChg>
        <pc:picChg chg="del">
          <ac:chgData name="Hilary Weaver" userId="b287df63d2bde5d9" providerId="LiveId" clId="{EB45E12F-1899-4299-A2F3-F253015E11E7}" dt="2018-06-10T19:44:27.754" v="12207" actId="478"/>
          <ac:picMkLst>
            <pc:docMk/>
            <pc:sldMk cId="104515540" sldId="309"/>
            <ac:picMk id="5" creationId="{00000000-0000-0000-0000-000000000000}"/>
          </ac:picMkLst>
        </pc:picChg>
        <pc:picChg chg="add mod">
          <ac:chgData name="Hilary Weaver" userId="b287df63d2bde5d9" providerId="LiveId" clId="{EB45E12F-1899-4299-A2F3-F253015E11E7}" dt="2018-06-10T19:45:53.968" v="12215" actId="1076"/>
          <ac:picMkLst>
            <pc:docMk/>
            <pc:sldMk cId="104515540" sldId="309"/>
            <ac:picMk id="7" creationId="{95A6AD00-3920-4BA6-BC8A-D36D96CDFD2C}"/>
          </ac:picMkLst>
        </pc:picChg>
        <pc:picChg chg="add mod">
          <ac:chgData name="Hilary Weaver" userId="b287df63d2bde5d9" providerId="LiveId" clId="{EB45E12F-1899-4299-A2F3-F253015E11E7}" dt="2018-06-10T19:46:02.630" v="12217" actId="1076"/>
          <ac:picMkLst>
            <pc:docMk/>
            <pc:sldMk cId="104515540" sldId="309"/>
            <ac:picMk id="8" creationId="{A8944C0B-6611-440D-930E-8FA8B439851F}"/>
          </ac:picMkLst>
        </pc:picChg>
      </pc:sldChg>
      <pc:sldChg chg="modNotesTx">
        <pc:chgData name="Hilary Weaver" userId="b287df63d2bde5d9" providerId="LiveId" clId="{EB45E12F-1899-4299-A2F3-F253015E11E7}" dt="2018-06-10T19:58:05.932" v="12828" actId="20577"/>
        <pc:sldMkLst>
          <pc:docMk/>
          <pc:sldMk cId="1816870929" sldId="312"/>
        </pc:sldMkLst>
      </pc:sldChg>
      <pc:sldChg chg="modSp modAnim">
        <pc:chgData name="Hilary Weaver" userId="b287df63d2bde5d9" providerId="LiveId" clId="{EB45E12F-1899-4299-A2F3-F253015E11E7}" dt="2018-06-27T23:58:26.137" v="20746" actId="20577"/>
        <pc:sldMkLst>
          <pc:docMk/>
          <pc:sldMk cId="3884744258" sldId="313"/>
        </pc:sldMkLst>
        <pc:spChg chg="mod">
          <ac:chgData name="Hilary Weaver" userId="b287df63d2bde5d9" providerId="LiveId" clId="{EB45E12F-1899-4299-A2F3-F253015E11E7}" dt="2018-06-27T23:58:26.137" v="20746" actId="20577"/>
          <ac:spMkLst>
            <pc:docMk/>
            <pc:sldMk cId="3884744258" sldId="313"/>
            <ac:spMk id="3" creationId="{00000000-0000-0000-0000-000000000000}"/>
          </ac:spMkLst>
        </pc:spChg>
      </pc:sldChg>
      <pc:sldChg chg="modSp modAnim modNotesTx">
        <pc:chgData name="Hilary Weaver" userId="b287df63d2bde5d9" providerId="LiveId" clId="{EB45E12F-1899-4299-A2F3-F253015E11E7}" dt="2018-06-11T01:20:13.349" v="14942" actId="20577"/>
        <pc:sldMkLst>
          <pc:docMk/>
          <pc:sldMk cId="1703613026" sldId="314"/>
        </pc:sldMkLst>
        <pc:spChg chg="mod">
          <ac:chgData name="Hilary Weaver" userId="b287df63d2bde5d9" providerId="LiveId" clId="{EB45E12F-1899-4299-A2F3-F253015E11E7}" dt="2018-06-11T01:18:27.538" v="14477" actId="20577"/>
          <ac:spMkLst>
            <pc:docMk/>
            <pc:sldMk cId="1703613026" sldId="314"/>
            <ac:spMk id="3" creationId="{00000000-0000-0000-0000-000000000000}"/>
          </ac:spMkLst>
        </pc:spChg>
      </pc:sldChg>
      <pc:sldChg chg="addSp delSp modSp delAnim modAnim modNotesTx">
        <pc:chgData name="Hilary Weaver" userId="b287df63d2bde5d9" providerId="LiveId" clId="{EB45E12F-1899-4299-A2F3-F253015E11E7}" dt="2018-06-27T23:58:51.892" v="20749" actId="20577"/>
        <pc:sldMkLst>
          <pc:docMk/>
          <pc:sldMk cId="223690307" sldId="317"/>
        </pc:sldMkLst>
        <pc:spChg chg="mod">
          <ac:chgData name="Hilary Weaver" userId="b287df63d2bde5d9" providerId="LiveId" clId="{EB45E12F-1899-4299-A2F3-F253015E11E7}" dt="2018-06-22T18:01:37.157" v="16032" actId="20577"/>
          <ac:spMkLst>
            <pc:docMk/>
            <pc:sldMk cId="223690307" sldId="317"/>
            <ac:spMk id="3" creationId="{00000000-0000-0000-0000-000000000000}"/>
          </ac:spMkLst>
        </pc:spChg>
        <pc:picChg chg="del">
          <ac:chgData name="Hilary Weaver" userId="b287df63d2bde5d9" providerId="LiveId" clId="{EB45E12F-1899-4299-A2F3-F253015E11E7}" dt="2018-06-11T01:16:07.600" v="14451" actId="478"/>
          <ac:picMkLst>
            <pc:docMk/>
            <pc:sldMk cId="223690307" sldId="317"/>
            <ac:picMk id="5" creationId="{00000000-0000-0000-0000-000000000000}"/>
          </ac:picMkLst>
        </pc:picChg>
        <pc:picChg chg="add mod">
          <ac:chgData name="Hilary Weaver" userId="b287df63d2bde5d9" providerId="LiveId" clId="{EB45E12F-1899-4299-A2F3-F253015E11E7}" dt="2018-06-22T18:00:09.754" v="16002" actId="1076"/>
          <ac:picMkLst>
            <pc:docMk/>
            <pc:sldMk cId="223690307" sldId="317"/>
            <ac:picMk id="5" creationId="{15C521A4-472F-4D13-8A51-07E903A1B19C}"/>
          </ac:picMkLst>
        </pc:picChg>
        <pc:picChg chg="add del mod">
          <ac:chgData name="Hilary Weaver" userId="b287df63d2bde5d9" providerId="LiveId" clId="{EB45E12F-1899-4299-A2F3-F253015E11E7}" dt="2018-06-11T01:35:02.963" v="15423" actId="478"/>
          <ac:picMkLst>
            <pc:docMk/>
            <pc:sldMk cId="223690307" sldId="317"/>
            <ac:picMk id="6" creationId="{38BC83E1-F03B-4606-94A7-53708A2E95C3}"/>
          </ac:picMkLst>
        </pc:picChg>
      </pc:sldChg>
      <pc:sldChg chg="addSp modSp modAnim modNotesTx">
        <pc:chgData name="Hilary Weaver" userId="b287df63d2bde5d9" providerId="LiveId" clId="{EB45E12F-1899-4299-A2F3-F253015E11E7}" dt="2018-06-27T23:59:16.315" v="20751" actId="20577"/>
        <pc:sldMkLst>
          <pc:docMk/>
          <pc:sldMk cId="672635263" sldId="319"/>
        </pc:sldMkLst>
        <pc:spChg chg="mod">
          <ac:chgData name="Hilary Weaver" userId="b287df63d2bde5d9" providerId="LiveId" clId="{EB45E12F-1899-4299-A2F3-F253015E11E7}" dt="2018-06-26T16:34:44.736" v="19005" actId="20577"/>
          <ac:spMkLst>
            <pc:docMk/>
            <pc:sldMk cId="672635263" sldId="319"/>
            <ac:spMk id="3" creationId="{00000000-0000-0000-0000-000000000000}"/>
          </ac:spMkLst>
        </pc:spChg>
        <pc:picChg chg="add mod">
          <ac:chgData name="Hilary Weaver" userId="b287df63d2bde5d9" providerId="LiveId" clId="{EB45E12F-1899-4299-A2F3-F253015E11E7}" dt="2018-06-26T16:19:43.515" v="19000" actId="1076"/>
          <ac:picMkLst>
            <pc:docMk/>
            <pc:sldMk cId="672635263" sldId="319"/>
            <ac:picMk id="5" creationId="{38CEA8E9-BC03-48A4-A652-1A77090B1B76}"/>
          </ac:picMkLst>
        </pc:picChg>
      </pc:sldChg>
      <pc:sldChg chg="addSp modSp modAnim modNotesTx">
        <pc:chgData name="Hilary Weaver" userId="b287df63d2bde5d9" providerId="LiveId" clId="{EB45E12F-1899-4299-A2F3-F253015E11E7}" dt="2018-06-26T17:46:41.173" v="19712" actId="20577"/>
        <pc:sldMkLst>
          <pc:docMk/>
          <pc:sldMk cId="3396690825" sldId="321"/>
        </pc:sldMkLst>
        <pc:spChg chg="mod">
          <ac:chgData name="Hilary Weaver" userId="b287df63d2bde5d9" providerId="LiveId" clId="{EB45E12F-1899-4299-A2F3-F253015E11E7}" dt="2018-06-26T17:46:20.392" v="19634" actId="403"/>
          <ac:spMkLst>
            <pc:docMk/>
            <pc:sldMk cId="3396690825" sldId="321"/>
            <ac:spMk id="3" creationId="{00000000-0000-0000-0000-000000000000}"/>
          </ac:spMkLst>
        </pc:spChg>
        <pc:picChg chg="add mod">
          <ac:chgData name="Hilary Weaver" userId="b287df63d2bde5d9" providerId="LiveId" clId="{EB45E12F-1899-4299-A2F3-F253015E11E7}" dt="2018-06-26T17:13:46.302" v="19214" actId="1076"/>
          <ac:picMkLst>
            <pc:docMk/>
            <pc:sldMk cId="3396690825" sldId="321"/>
            <ac:picMk id="5" creationId="{1AC7C35D-231E-4871-BED3-C6F5CB58E895}"/>
          </ac:picMkLst>
        </pc:picChg>
      </pc:sldChg>
      <pc:sldChg chg="modSp modAnim modNotesTx">
        <pc:chgData name="Hilary Weaver" userId="b287df63d2bde5d9" providerId="LiveId" clId="{EB45E12F-1899-4299-A2F3-F253015E11E7}" dt="2018-06-26T17:52:37.984" v="19847" actId="20577"/>
        <pc:sldMkLst>
          <pc:docMk/>
          <pc:sldMk cId="3453645618" sldId="323"/>
        </pc:sldMkLst>
        <pc:spChg chg="mod">
          <ac:chgData name="Hilary Weaver" userId="b287df63d2bde5d9" providerId="LiveId" clId="{EB45E12F-1899-4299-A2F3-F253015E11E7}" dt="2018-06-26T17:51:26.869" v="19804" actId="20577"/>
          <ac:spMkLst>
            <pc:docMk/>
            <pc:sldMk cId="3453645618" sldId="323"/>
            <ac:spMk id="3" creationId="{00000000-0000-0000-0000-000000000000}"/>
          </ac:spMkLst>
        </pc:spChg>
      </pc:sldChg>
      <pc:sldChg chg="modSp modAnim">
        <pc:chgData name="Hilary Weaver" userId="b287df63d2bde5d9" providerId="LiveId" clId="{EB45E12F-1899-4299-A2F3-F253015E11E7}" dt="2018-07-11T15:37:03.603" v="24291" actId="20577"/>
        <pc:sldMkLst>
          <pc:docMk/>
          <pc:sldMk cId="373770867" sldId="326"/>
        </pc:sldMkLst>
        <pc:spChg chg="mod">
          <ac:chgData name="Hilary Weaver" userId="b287df63d2bde5d9" providerId="LiveId" clId="{EB45E12F-1899-4299-A2F3-F253015E11E7}" dt="2018-07-11T15:37:03.603" v="24291" actId="20577"/>
          <ac:spMkLst>
            <pc:docMk/>
            <pc:sldMk cId="373770867" sldId="326"/>
            <ac:spMk id="3" creationId="{00000000-0000-0000-0000-000000000000}"/>
          </ac:spMkLst>
        </pc:spChg>
      </pc:sldChg>
      <pc:sldChg chg="modSp modAnim">
        <pc:chgData name="Hilary Weaver" userId="b287df63d2bde5d9" providerId="LiveId" clId="{EB45E12F-1899-4299-A2F3-F253015E11E7}" dt="2018-06-26T17:53:02.074" v="19849" actId="20577"/>
        <pc:sldMkLst>
          <pc:docMk/>
          <pc:sldMk cId="2098575237" sldId="327"/>
        </pc:sldMkLst>
        <pc:spChg chg="mod">
          <ac:chgData name="Hilary Weaver" userId="b287df63d2bde5d9" providerId="LiveId" clId="{EB45E12F-1899-4299-A2F3-F253015E11E7}" dt="2018-06-26T17:53:02.074" v="19849" actId="20577"/>
          <ac:spMkLst>
            <pc:docMk/>
            <pc:sldMk cId="2098575237" sldId="327"/>
            <ac:spMk id="3" creationId="{00000000-0000-0000-0000-000000000000}"/>
          </ac:spMkLst>
        </pc:spChg>
      </pc:sldChg>
      <pc:sldChg chg="modSp modAnim modNotesTx">
        <pc:chgData name="Hilary Weaver" userId="b287df63d2bde5d9" providerId="LiveId" clId="{EB45E12F-1899-4299-A2F3-F253015E11E7}" dt="2018-06-10T19:34:14.015" v="11890" actId="20577"/>
        <pc:sldMkLst>
          <pc:docMk/>
          <pc:sldMk cId="2125809728" sldId="331"/>
        </pc:sldMkLst>
        <pc:spChg chg="mod">
          <ac:chgData name="Hilary Weaver" userId="b287df63d2bde5d9" providerId="LiveId" clId="{EB45E12F-1899-4299-A2F3-F253015E11E7}" dt="2018-06-10T19:33:40.446" v="11851" actId="20577"/>
          <ac:spMkLst>
            <pc:docMk/>
            <pc:sldMk cId="2125809728" sldId="331"/>
            <ac:spMk id="3" creationId="{00000000-0000-0000-0000-000000000000}"/>
          </ac:spMkLst>
        </pc:spChg>
      </pc:sldChg>
      <pc:sldChg chg="modSp ord modNotesTx">
        <pc:chgData name="Hilary Weaver" userId="b287df63d2bde5d9" providerId="LiveId" clId="{EB45E12F-1899-4299-A2F3-F253015E11E7}" dt="2018-06-03T23:51:46.297" v="6586" actId="120"/>
        <pc:sldMkLst>
          <pc:docMk/>
          <pc:sldMk cId="1787698227" sldId="333"/>
        </pc:sldMkLst>
        <pc:spChg chg="mod">
          <ac:chgData name="Hilary Weaver" userId="b287df63d2bde5d9" providerId="LiveId" clId="{EB45E12F-1899-4299-A2F3-F253015E11E7}" dt="2018-06-03T23:51:46.297" v="6586" actId="120"/>
          <ac:spMkLst>
            <pc:docMk/>
            <pc:sldMk cId="1787698227" sldId="333"/>
            <ac:spMk id="2" creationId="{00000000-0000-0000-0000-000000000000}"/>
          </ac:spMkLst>
        </pc:spChg>
      </pc:sldChg>
      <pc:sldChg chg="addSp delSp modSp add delAnim modAnim modNotesTx">
        <pc:chgData name="Hilary Weaver" userId="b287df63d2bde5d9" providerId="LiveId" clId="{EB45E12F-1899-4299-A2F3-F253015E11E7}" dt="2018-07-11T17:50:31.750" v="24322" actId="1076"/>
        <pc:sldMkLst>
          <pc:docMk/>
          <pc:sldMk cId="564454247" sldId="334"/>
        </pc:sldMkLst>
        <pc:spChg chg="mod">
          <ac:chgData name="Hilary Weaver" userId="b287df63d2bde5d9" providerId="LiveId" clId="{EB45E12F-1899-4299-A2F3-F253015E11E7}" dt="2018-06-03T17:40:11.809" v="33" actId="20577"/>
          <ac:spMkLst>
            <pc:docMk/>
            <pc:sldMk cId="564454247" sldId="334"/>
            <ac:spMk id="2" creationId="{0A1FADCA-060B-4BE9-9D36-BACDA95DF21B}"/>
          </ac:spMkLst>
        </pc:spChg>
        <pc:spChg chg="mod">
          <ac:chgData name="Hilary Weaver" userId="b287df63d2bde5d9" providerId="LiveId" clId="{EB45E12F-1899-4299-A2F3-F253015E11E7}" dt="2018-07-11T17:50:07.496" v="24318" actId="20577"/>
          <ac:spMkLst>
            <pc:docMk/>
            <pc:sldMk cId="564454247" sldId="334"/>
            <ac:spMk id="3" creationId="{432B4942-46BC-41C8-844E-FC626E6EBBC2}"/>
          </ac:spMkLst>
        </pc:spChg>
        <pc:spChg chg="mod">
          <ac:chgData name="Hilary Weaver" userId="b287df63d2bde5d9" providerId="LiveId" clId="{EB45E12F-1899-4299-A2F3-F253015E11E7}" dt="2018-06-26T19:33:56.873" v="19858" actId="403"/>
          <ac:spMkLst>
            <pc:docMk/>
            <pc:sldMk cId="564454247" sldId="334"/>
            <ac:spMk id="4" creationId="{D03FFBD2-AD08-4667-9934-2285590BF5F6}"/>
          </ac:spMkLst>
        </pc:spChg>
        <pc:spChg chg="add del">
          <ac:chgData name="Hilary Weaver" userId="b287df63d2bde5d9" providerId="LiveId" clId="{EB45E12F-1899-4299-A2F3-F253015E11E7}" dt="2018-06-03T17:40:50.812" v="145" actId="1076"/>
          <ac:spMkLst>
            <pc:docMk/>
            <pc:sldMk cId="564454247" sldId="334"/>
            <ac:spMk id="5" creationId="{A48FE47C-1756-4551-8C66-C2522D1B46D6}"/>
          </ac:spMkLst>
        </pc:spChg>
        <pc:spChg chg="mod">
          <ac:chgData name="Hilary Weaver" userId="b287df63d2bde5d9" providerId="LiveId" clId="{EB45E12F-1899-4299-A2F3-F253015E11E7}" dt="2018-06-03T17:47:32.199" v="539" actId="207"/>
          <ac:spMkLst>
            <pc:docMk/>
            <pc:sldMk cId="564454247" sldId="334"/>
            <ac:spMk id="7" creationId="{24E5F2F0-84E1-4368-A655-382B52A50916}"/>
          </ac:spMkLst>
        </pc:spChg>
        <pc:spChg chg="mod">
          <ac:chgData name="Hilary Weaver" userId="b287df63d2bde5d9" providerId="LiveId" clId="{EB45E12F-1899-4299-A2F3-F253015E11E7}" dt="2018-06-03T17:46:49.473" v="383" actId="1076"/>
          <ac:spMkLst>
            <pc:docMk/>
            <pc:sldMk cId="564454247" sldId="334"/>
            <ac:spMk id="11" creationId="{3B08D65D-AD3A-4DCF-8D32-1B489012DEDE}"/>
          </ac:spMkLst>
        </pc:spChg>
        <pc:spChg chg="mod">
          <ac:chgData name="Hilary Weaver" userId="b287df63d2bde5d9" providerId="LiveId" clId="{EB45E12F-1899-4299-A2F3-F253015E11E7}" dt="2018-06-03T17:46:39.342" v="381" actId="1076"/>
          <ac:spMkLst>
            <pc:docMk/>
            <pc:sldMk cId="564454247" sldId="334"/>
            <ac:spMk id="12" creationId="{9EE3127D-C568-4ECD-A5EB-B98B84EACA3D}"/>
          </ac:spMkLst>
        </pc:spChg>
        <pc:spChg chg="mod">
          <ac:chgData name="Hilary Weaver" userId="b287df63d2bde5d9" providerId="LiveId" clId="{EB45E12F-1899-4299-A2F3-F253015E11E7}" dt="2018-06-03T17:45:29.214" v="373" actId="207"/>
          <ac:spMkLst>
            <pc:docMk/>
            <pc:sldMk cId="564454247" sldId="334"/>
            <ac:spMk id="22" creationId="{A1971109-AF36-491B-90C4-5784D9E364A7}"/>
          </ac:spMkLst>
        </pc:spChg>
        <pc:spChg chg="mod">
          <ac:chgData name="Hilary Weaver" userId="b287df63d2bde5d9" providerId="LiveId" clId="{EB45E12F-1899-4299-A2F3-F253015E11E7}" dt="2018-07-11T17:50:31.750" v="24322" actId="1076"/>
          <ac:spMkLst>
            <pc:docMk/>
            <pc:sldMk cId="564454247" sldId="334"/>
            <ac:spMk id="25" creationId="{EC2210D4-46D5-4019-A9BE-F8D231F98823}"/>
          </ac:spMkLst>
        </pc:spChg>
        <pc:spChg chg="mod">
          <ac:chgData name="Hilary Weaver" userId="b287df63d2bde5d9" providerId="LiveId" clId="{EB45E12F-1899-4299-A2F3-F253015E11E7}" dt="2018-06-03T17:43:47.757" v="176" actId="1076"/>
          <ac:spMkLst>
            <pc:docMk/>
            <pc:sldMk cId="564454247" sldId="334"/>
            <ac:spMk id="26" creationId="{5E938935-50C1-4F92-A30D-C0F94982D01A}"/>
          </ac:spMkLst>
        </pc:spChg>
        <pc:spChg chg="mod">
          <ac:chgData name="Hilary Weaver" userId="b287df63d2bde5d9" providerId="LiveId" clId="{EB45E12F-1899-4299-A2F3-F253015E11E7}" dt="2018-06-03T17:44:29.741" v="186" actId="1076"/>
          <ac:spMkLst>
            <pc:docMk/>
            <pc:sldMk cId="564454247" sldId="334"/>
            <ac:spMk id="27" creationId="{4AC43186-E887-4312-93E4-34310C6263CE}"/>
          </ac:spMkLst>
        </pc:spChg>
        <pc:grpChg chg="add mod">
          <ac:chgData name="Hilary Weaver" userId="b287df63d2bde5d9" providerId="LiveId" clId="{EB45E12F-1899-4299-A2F3-F253015E11E7}" dt="2018-06-03T17:45:47.986" v="374" actId="1076"/>
          <ac:grpSpMkLst>
            <pc:docMk/>
            <pc:sldMk cId="564454247" sldId="334"/>
            <ac:grpSpMk id="6" creationId="{ADC418CF-5342-43E0-9290-A484DFA5F0C7}"/>
          </ac:grpSpMkLst>
        </pc:grpChg>
        <pc:grpChg chg="add del mod">
          <ac:chgData name="Hilary Weaver" userId="b287df63d2bde5d9" providerId="LiveId" clId="{EB45E12F-1899-4299-A2F3-F253015E11E7}" dt="2018-06-03T17:41:46.958" v="153" actId="1076"/>
          <ac:grpSpMkLst>
            <pc:docMk/>
            <pc:sldMk cId="564454247" sldId="334"/>
            <ac:grpSpMk id="14" creationId="{526E9E12-E7D8-435C-A40F-240519B129E0}"/>
          </ac:grpSpMkLst>
        </pc:grpChg>
        <pc:grpChg chg="add mod">
          <ac:chgData name="Hilary Weaver" userId="b287df63d2bde5d9" providerId="LiveId" clId="{EB45E12F-1899-4299-A2F3-F253015E11E7}" dt="2018-06-03T17:42:33.693" v="163" actId="688"/>
          <ac:grpSpMkLst>
            <pc:docMk/>
            <pc:sldMk cId="564454247" sldId="334"/>
            <ac:grpSpMk id="21" creationId="{408131DC-FC09-4F56-9CCF-CBD52B5113FB}"/>
          </ac:grpSpMkLst>
        </pc:grpChg>
        <pc:picChg chg="add del mod">
          <ac:chgData name="Hilary Weaver" userId="b287df63d2bde5d9" providerId="LiveId" clId="{EB45E12F-1899-4299-A2F3-F253015E11E7}" dt="2018-06-03T21:26:54.923" v="5101" actId="478"/>
          <ac:picMkLst>
            <pc:docMk/>
            <pc:sldMk cId="564454247" sldId="334"/>
            <ac:picMk id="42" creationId="{EDE46841-D9E8-4590-9C0D-5ADCE9016DDE}"/>
          </ac:picMkLst>
        </pc:picChg>
        <pc:picChg chg="add del mod">
          <ac:chgData name="Hilary Weaver" userId="b287df63d2bde5d9" providerId="LiveId" clId="{EB45E12F-1899-4299-A2F3-F253015E11E7}" dt="2018-06-03T21:26:56.514" v="5102" actId="478"/>
          <ac:picMkLst>
            <pc:docMk/>
            <pc:sldMk cId="564454247" sldId="334"/>
            <ac:picMk id="43" creationId="{683152A0-C329-405D-B417-7C65815DAEED}"/>
          </ac:picMkLst>
        </pc:picChg>
        <pc:picChg chg="add mod">
          <ac:chgData name="Hilary Weaver" userId="b287df63d2bde5d9" providerId="LiveId" clId="{EB45E12F-1899-4299-A2F3-F253015E11E7}" dt="2018-06-03T21:27:16.780" v="5108" actId="1076"/>
          <ac:picMkLst>
            <pc:docMk/>
            <pc:sldMk cId="564454247" sldId="334"/>
            <ac:picMk id="45" creationId="{F475842B-9B44-4528-8C4A-560F7E653032}"/>
          </ac:picMkLst>
        </pc:picChg>
        <pc:picChg chg="add mod">
          <ac:chgData name="Hilary Weaver" userId="b287df63d2bde5d9" providerId="LiveId" clId="{EB45E12F-1899-4299-A2F3-F253015E11E7}" dt="2018-06-03T21:27:19.133" v="5109" actId="1076"/>
          <ac:picMkLst>
            <pc:docMk/>
            <pc:sldMk cId="564454247" sldId="334"/>
            <ac:picMk id="46" creationId="{A44B6CE9-E74B-4E37-9B17-383125B31C9C}"/>
          </ac:picMkLst>
        </pc:picChg>
        <pc:cxnChg chg="mod">
          <ac:chgData name="Hilary Weaver" userId="b287df63d2bde5d9" providerId="LiveId" clId="{EB45E12F-1899-4299-A2F3-F253015E11E7}" dt="2018-06-03T17:46:44.955" v="382" actId="1076"/>
          <ac:cxnSpMkLst>
            <pc:docMk/>
            <pc:sldMk cId="564454247" sldId="334"/>
            <ac:cxnSpMk id="8" creationId="{2F30888A-42C7-493B-80B8-D712DD87F853}"/>
          </ac:cxnSpMkLst>
        </pc:cxnChg>
        <pc:cxnChg chg="mod">
          <ac:chgData name="Hilary Weaver" userId="b287df63d2bde5d9" providerId="LiveId" clId="{EB45E12F-1899-4299-A2F3-F253015E11E7}" dt="2018-06-03T17:46:58.181" v="386" actId="14100"/>
          <ac:cxnSpMkLst>
            <pc:docMk/>
            <pc:sldMk cId="564454247" sldId="334"/>
            <ac:cxnSpMk id="9" creationId="{6F85E70F-BE82-453C-8857-7BDC12C0227C}"/>
          </ac:cxnSpMkLst>
        </pc:cxnChg>
        <pc:cxnChg chg="add del">
          <ac:chgData name="Hilary Weaver" userId="b287df63d2bde5d9" providerId="LiveId" clId="{EB45E12F-1899-4299-A2F3-F253015E11E7}" dt="2018-06-03T17:41:12.793" v="147" actId="478"/>
          <ac:cxnSpMkLst>
            <pc:docMk/>
            <pc:sldMk cId="564454247" sldId="334"/>
            <ac:cxnSpMk id="13" creationId="{D9F580C1-8501-466C-BB80-1D25A93DCCA4}"/>
          </ac:cxnSpMkLst>
        </pc:cxnChg>
        <pc:cxnChg chg="mod">
          <ac:chgData name="Hilary Weaver" userId="b287df63d2bde5d9" providerId="LiveId" clId="{EB45E12F-1899-4299-A2F3-F253015E11E7}" dt="2018-06-03T17:43:34.068" v="173" actId="14100"/>
          <ac:cxnSpMkLst>
            <pc:docMk/>
            <pc:sldMk cId="564454247" sldId="334"/>
            <ac:cxnSpMk id="23" creationId="{F2070A5C-E1EF-45E6-AD26-B46B665AC350}"/>
          </ac:cxnSpMkLst>
        </pc:cxnChg>
        <pc:cxnChg chg="mod">
          <ac:chgData name="Hilary Weaver" userId="b287df63d2bde5d9" providerId="LiveId" clId="{EB45E12F-1899-4299-A2F3-F253015E11E7}" dt="2018-06-03T17:44:19.438" v="183" actId="1076"/>
          <ac:cxnSpMkLst>
            <pc:docMk/>
            <pc:sldMk cId="564454247" sldId="334"/>
            <ac:cxnSpMk id="24" creationId="{59FAFFEC-8B06-4FEC-86C6-66138D739B67}"/>
          </ac:cxnSpMkLst>
        </pc:cxnChg>
      </pc:sldChg>
      <pc:sldChg chg="addSp modSp add ord">
        <pc:chgData name="Hilary Weaver" userId="b287df63d2bde5d9" providerId="LiveId" clId="{EB45E12F-1899-4299-A2F3-F253015E11E7}" dt="2018-06-03T23:51:54.568" v="6588" actId="120"/>
        <pc:sldMkLst>
          <pc:docMk/>
          <pc:sldMk cId="2937701352" sldId="335"/>
        </pc:sldMkLst>
        <pc:spChg chg="mod">
          <ac:chgData name="Hilary Weaver" userId="b287df63d2bde5d9" providerId="LiveId" clId="{EB45E12F-1899-4299-A2F3-F253015E11E7}" dt="2018-06-03T23:51:54.568" v="6588" actId="120"/>
          <ac:spMkLst>
            <pc:docMk/>
            <pc:sldMk cId="2937701352" sldId="335"/>
            <ac:spMk id="2" creationId="{00000000-0000-0000-0000-000000000000}"/>
          </ac:spMkLst>
        </pc:spChg>
        <pc:picChg chg="add mod">
          <ac:chgData name="Hilary Weaver" userId="b287df63d2bde5d9" providerId="LiveId" clId="{EB45E12F-1899-4299-A2F3-F253015E11E7}" dt="2018-06-03T18:57:45.873" v="628" actId="1076"/>
          <ac:picMkLst>
            <pc:docMk/>
            <pc:sldMk cId="2937701352" sldId="335"/>
            <ac:picMk id="5" creationId="{8F6BA17C-E100-4942-A6AB-09153EA2C200}"/>
          </ac:picMkLst>
        </pc:picChg>
      </pc:sldChg>
      <pc:sldChg chg="addSp delSp modSp add modAnim modNotesTx">
        <pc:chgData name="Hilary Weaver" userId="b287df63d2bde5d9" providerId="LiveId" clId="{EB45E12F-1899-4299-A2F3-F253015E11E7}" dt="2018-07-09T02:03:54.798" v="23310"/>
        <pc:sldMkLst>
          <pc:docMk/>
          <pc:sldMk cId="747204301" sldId="336"/>
        </pc:sldMkLst>
        <pc:spChg chg="mod">
          <ac:chgData name="Hilary Weaver" userId="b287df63d2bde5d9" providerId="LiveId" clId="{EB45E12F-1899-4299-A2F3-F253015E11E7}" dt="2018-06-03T19:00:14.477" v="645" actId="20577"/>
          <ac:spMkLst>
            <pc:docMk/>
            <pc:sldMk cId="747204301" sldId="336"/>
            <ac:spMk id="2" creationId="{DB48152C-CA0F-491D-895D-24904FDB95D8}"/>
          </ac:spMkLst>
        </pc:spChg>
        <pc:spChg chg="mod">
          <ac:chgData name="Hilary Weaver" userId="b287df63d2bde5d9" providerId="LiveId" clId="{EB45E12F-1899-4299-A2F3-F253015E11E7}" dt="2018-06-03T21:23:34.279" v="5095" actId="20577"/>
          <ac:spMkLst>
            <pc:docMk/>
            <pc:sldMk cId="747204301" sldId="336"/>
            <ac:spMk id="3" creationId="{D7ACFA5F-86B8-43A0-A1CA-87D7CB8E6B53}"/>
          </ac:spMkLst>
        </pc:spChg>
        <pc:spChg chg="mod">
          <ac:chgData name="Hilary Weaver" userId="b287df63d2bde5d9" providerId="LiveId" clId="{EB45E12F-1899-4299-A2F3-F253015E11E7}" dt="2018-06-03T19:46:57.572" v="2506" actId="404"/>
          <ac:spMkLst>
            <pc:docMk/>
            <pc:sldMk cId="747204301" sldId="336"/>
            <ac:spMk id="4" creationId="{B8DBF596-16F5-440C-9CEF-E48749EAA682}"/>
          </ac:spMkLst>
        </pc:spChg>
        <pc:picChg chg="add del mod">
          <ac:chgData name="Hilary Weaver" userId="b287df63d2bde5d9" providerId="LiveId" clId="{EB45E12F-1899-4299-A2F3-F253015E11E7}" dt="2018-06-03T21:27:28.159" v="5110" actId="478"/>
          <ac:picMkLst>
            <pc:docMk/>
            <pc:sldMk cId="747204301" sldId="336"/>
            <ac:picMk id="5" creationId="{A715C3E5-6F0B-4316-8520-1F850FB175FF}"/>
          </ac:picMkLst>
        </pc:picChg>
        <pc:picChg chg="add mod">
          <ac:chgData name="Hilary Weaver" userId="b287df63d2bde5d9" providerId="LiveId" clId="{EB45E12F-1899-4299-A2F3-F253015E11E7}" dt="2018-06-03T21:27:32.223" v="5112" actId="1076"/>
          <ac:picMkLst>
            <pc:docMk/>
            <pc:sldMk cId="747204301" sldId="336"/>
            <ac:picMk id="6" creationId="{311A7C50-966F-452E-A72B-BFC1DC08F48C}"/>
          </ac:picMkLst>
        </pc:picChg>
        <pc:picChg chg="add mod">
          <ac:chgData name="Hilary Weaver" userId="b287df63d2bde5d9" providerId="LiveId" clId="{EB45E12F-1899-4299-A2F3-F253015E11E7}" dt="2018-07-09T02:03:37.366" v="23307" actId="1076"/>
          <ac:picMkLst>
            <pc:docMk/>
            <pc:sldMk cId="747204301" sldId="336"/>
            <ac:picMk id="1026" creationId="{1ABF18D3-A224-49AE-B692-E3595A9AFCF6}"/>
          </ac:picMkLst>
        </pc:picChg>
      </pc:sldChg>
      <pc:sldChg chg="modSp add ord modTransition">
        <pc:chgData name="Hilary Weaver" userId="b287df63d2bde5d9" providerId="LiveId" clId="{EB45E12F-1899-4299-A2F3-F253015E11E7}" dt="2018-06-03T23:51:51.065" v="6587" actId="120"/>
        <pc:sldMkLst>
          <pc:docMk/>
          <pc:sldMk cId="727685101" sldId="337"/>
        </pc:sldMkLst>
        <pc:spChg chg="mod">
          <ac:chgData name="Hilary Weaver" userId="b287df63d2bde5d9" providerId="LiveId" clId="{EB45E12F-1899-4299-A2F3-F253015E11E7}" dt="2018-06-03T23:51:51.065" v="6587" actId="120"/>
          <ac:spMkLst>
            <pc:docMk/>
            <pc:sldMk cId="727685101" sldId="337"/>
            <ac:spMk id="2" creationId="{00000000-0000-0000-0000-000000000000}"/>
          </ac:spMkLst>
        </pc:spChg>
      </pc:sldChg>
      <pc:sldChg chg="addSp delSp modSp add delAnim modAnim modNotesTx">
        <pc:chgData name="Hilary Weaver" userId="b287df63d2bde5d9" providerId="LiveId" clId="{EB45E12F-1899-4299-A2F3-F253015E11E7}" dt="2018-06-03T21:28:41.954" v="5169" actId="1076"/>
        <pc:sldMkLst>
          <pc:docMk/>
          <pc:sldMk cId="367586386" sldId="338"/>
        </pc:sldMkLst>
        <pc:spChg chg="mod">
          <ac:chgData name="Hilary Weaver" userId="b287df63d2bde5d9" providerId="LiveId" clId="{EB45E12F-1899-4299-A2F3-F253015E11E7}" dt="2018-06-03T19:23:08.373" v="1001" actId="1076"/>
          <ac:spMkLst>
            <pc:docMk/>
            <pc:sldMk cId="367586386" sldId="338"/>
            <ac:spMk id="3" creationId="{00000000-0000-0000-0000-000000000000}"/>
          </ac:spMkLst>
        </pc:spChg>
        <pc:grpChg chg="del">
          <ac:chgData name="Hilary Weaver" userId="b287df63d2bde5d9" providerId="LiveId" clId="{EB45E12F-1899-4299-A2F3-F253015E11E7}" dt="2018-06-03T19:19:05.383" v="944" actId="478"/>
          <ac:grpSpMkLst>
            <pc:docMk/>
            <pc:sldMk cId="367586386" sldId="338"/>
            <ac:grpSpMk id="15" creationId="{00000000-0000-0000-0000-000000000000}"/>
          </ac:grpSpMkLst>
        </pc:grpChg>
        <pc:picChg chg="add mod">
          <ac:chgData name="Hilary Weaver" userId="b287df63d2bde5d9" providerId="LiveId" clId="{EB45E12F-1899-4299-A2F3-F253015E11E7}" dt="2018-06-03T19:23:12.102" v="1002" actId="1076"/>
          <ac:picMkLst>
            <pc:docMk/>
            <pc:sldMk cId="367586386" sldId="338"/>
            <ac:picMk id="5" creationId="{B2CBC081-C393-4F51-B23B-24AC022F9F6E}"/>
          </ac:picMkLst>
        </pc:picChg>
        <pc:picChg chg="del">
          <ac:chgData name="Hilary Weaver" userId="b287df63d2bde5d9" providerId="LiveId" clId="{EB45E12F-1899-4299-A2F3-F253015E11E7}" dt="2018-06-03T19:19:08.018" v="947" actId="478"/>
          <ac:picMkLst>
            <pc:docMk/>
            <pc:sldMk cId="367586386" sldId="338"/>
            <ac:picMk id="12" creationId="{00000000-0000-0000-0000-000000000000}"/>
          </ac:picMkLst>
        </pc:picChg>
        <pc:picChg chg="del">
          <ac:chgData name="Hilary Weaver" userId="b287df63d2bde5d9" providerId="LiveId" clId="{EB45E12F-1899-4299-A2F3-F253015E11E7}" dt="2018-06-03T19:19:07.215" v="946" actId="478"/>
          <ac:picMkLst>
            <pc:docMk/>
            <pc:sldMk cId="367586386" sldId="338"/>
            <ac:picMk id="13" creationId="{00000000-0000-0000-0000-000000000000}"/>
          </ac:picMkLst>
        </pc:picChg>
        <pc:picChg chg="del">
          <ac:chgData name="Hilary Weaver" userId="b287df63d2bde5d9" providerId="LiveId" clId="{EB45E12F-1899-4299-A2F3-F253015E11E7}" dt="2018-06-03T19:19:06.211" v="945" actId="478"/>
          <ac:picMkLst>
            <pc:docMk/>
            <pc:sldMk cId="367586386" sldId="338"/>
            <ac:picMk id="14" creationId="{00000000-0000-0000-0000-000000000000}"/>
          </ac:picMkLst>
        </pc:picChg>
        <pc:picChg chg="add mod">
          <ac:chgData name="Hilary Weaver" userId="b287df63d2bde5d9" providerId="LiveId" clId="{EB45E12F-1899-4299-A2F3-F253015E11E7}" dt="2018-06-03T21:28:41.954" v="5169" actId="1076"/>
          <ac:picMkLst>
            <pc:docMk/>
            <pc:sldMk cId="367586386" sldId="338"/>
            <ac:picMk id="19" creationId="{FB328382-B3C2-4520-B2ED-DF2E91F4523A}"/>
          </ac:picMkLst>
        </pc:picChg>
      </pc:sldChg>
      <pc:sldChg chg="addSp delSp modSp add modNotesTx">
        <pc:chgData name="Hilary Weaver" userId="b287df63d2bde5d9" providerId="LiveId" clId="{EB45E12F-1899-4299-A2F3-F253015E11E7}" dt="2018-06-27T23:57:54.734" v="20740" actId="1076"/>
        <pc:sldMkLst>
          <pc:docMk/>
          <pc:sldMk cId="1259526640" sldId="339"/>
        </pc:sldMkLst>
        <pc:spChg chg="mod">
          <ac:chgData name="Hilary Weaver" userId="b287df63d2bde5d9" providerId="LiveId" clId="{EB45E12F-1899-4299-A2F3-F253015E11E7}" dt="2018-06-03T19:46:07.695" v="2394" actId="20577"/>
          <ac:spMkLst>
            <pc:docMk/>
            <pc:sldMk cId="1259526640" sldId="339"/>
            <ac:spMk id="2" creationId="{43E58C0D-0D17-4FBF-8346-C991FAAA6A8E}"/>
          </ac:spMkLst>
        </pc:spChg>
        <pc:spChg chg="del">
          <ac:chgData name="Hilary Weaver" userId="b287df63d2bde5d9" providerId="LiveId" clId="{EB45E12F-1899-4299-A2F3-F253015E11E7}" dt="2018-06-03T19:45:42.983" v="2367" actId="20577"/>
          <ac:spMkLst>
            <pc:docMk/>
            <pc:sldMk cId="1259526640" sldId="339"/>
            <ac:spMk id="3" creationId="{FEDC8164-E2E1-451D-8E37-2899857DA44F}"/>
          </ac:spMkLst>
        </pc:spChg>
        <pc:spChg chg="mod">
          <ac:chgData name="Hilary Weaver" userId="b287df63d2bde5d9" providerId="LiveId" clId="{EB45E12F-1899-4299-A2F3-F253015E11E7}" dt="2018-06-03T19:47:15.952" v="2512" actId="403"/>
          <ac:spMkLst>
            <pc:docMk/>
            <pc:sldMk cId="1259526640" sldId="339"/>
            <ac:spMk id="4" creationId="{4253771C-E492-4A8E-B7A1-376E570F7AEA}"/>
          </ac:spMkLst>
        </pc:spChg>
        <pc:spChg chg="add mod">
          <ac:chgData name="Hilary Weaver" userId="b287df63d2bde5d9" providerId="LiveId" clId="{EB45E12F-1899-4299-A2F3-F253015E11E7}" dt="2018-06-27T23:57:45.010" v="20735" actId="478"/>
          <ac:spMkLst>
            <pc:docMk/>
            <pc:sldMk cId="1259526640" sldId="339"/>
            <ac:spMk id="6" creationId="{5C9DB5A7-36ED-42FD-A757-BF1F766139DF}"/>
          </ac:spMkLst>
        </pc:spChg>
        <pc:picChg chg="add del mod">
          <ac:chgData name="Hilary Weaver" userId="b287df63d2bde5d9" providerId="LiveId" clId="{EB45E12F-1899-4299-A2F3-F253015E11E7}" dt="2018-06-27T23:57:45.010" v="20735" actId="478"/>
          <ac:picMkLst>
            <pc:docMk/>
            <pc:sldMk cId="1259526640" sldId="339"/>
            <ac:picMk id="5" creationId="{FCA7E46B-2CFA-4BC7-BCBC-A13997480C2B}"/>
          </ac:picMkLst>
        </pc:picChg>
        <pc:picChg chg="add mod">
          <ac:chgData name="Hilary Weaver" userId="b287df63d2bde5d9" providerId="LiveId" clId="{EB45E12F-1899-4299-A2F3-F253015E11E7}" dt="2018-06-27T23:57:54.734" v="20740" actId="1076"/>
          <ac:picMkLst>
            <pc:docMk/>
            <pc:sldMk cId="1259526640" sldId="339"/>
            <ac:picMk id="7" creationId="{B8B54F9C-C438-43C4-A5F0-B6E35734A4E4}"/>
          </ac:picMkLst>
        </pc:picChg>
      </pc:sldChg>
      <pc:sldChg chg="addSp delSp modSp add modAnim modNotesTx">
        <pc:chgData name="Hilary Weaver" userId="b287df63d2bde5d9" providerId="LiveId" clId="{EB45E12F-1899-4299-A2F3-F253015E11E7}" dt="2018-06-03T21:29:31.191" v="5176" actId="1076"/>
        <pc:sldMkLst>
          <pc:docMk/>
          <pc:sldMk cId="1854633125" sldId="340"/>
        </pc:sldMkLst>
        <pc:spChg chg="mod">
          <ac:chgData name="Hilary Weaver" userId="b287df63d2bde5d9" providerId="LiveId" clId="{EB45E12F-1899-4299-A2F3-F253015E11E7}" dt="2018-06-03T21:00:26.536" v="3970" actId="20577"/>
          <ac:spMkLst>
            <pc:docMk/>
            <pc:sldMk cId="1854633125" sldId="340"/>
            <ac:spMk id="2" creationId="{6117D305-FE7C-43ED-BC62-657F2524A9C6}"/>
          </ac:spMkLst>
        </pc:spChg>
        <pc:spChg chg="mod">
          <ac:chgData name="Hilary Weaver" userId="b287df63d2bde5d9" providerId="LiveId" clId="{EB45E12F-1899-4299-A2F3-F253015E11E7}" dt="2018-06-03T20:02:13.141" v="2739" actId="403"/>
          <ac:spMkLst>
            <pc:docMk/>
            <pc:sldMk cId="1854633125" sldId="340"/>
            <ac:spMk id="4" creationId="{808C7515-6CDC-4274-9FB1-80D20B2F73F8}"/>
          </ac:spMkLst>
        </pc:spChg>
        <pc:grpChg chg="add mod">
          <ac:chgData name="Hilary Weaver" userId="b287df63d2bde5d9" providerId="LiveId" clId="{EB45E12F-1899-4299-A2F3-F253015E11E7}" dt="2018-06-03T20:58:27.476" v="3820" actId="164"/>
          <ac:grpSpMkLst>
            <pc:docMk/>
            <pc:sldMk cId="1854633125" sldId="340"/>
            <ac:grpSpMk id="15" creationId="{E45E6AEB-4D3C-472F-9C78-E43C156C7986}"/>
          </ac:grpSpMkLst>
        </pc:grpChg>
        <pc:picChg chg="add mod">
          <ac:chgData name="Hilary Weaver" userId="b287df63d2bde5d9" providerId="LiveId" clId="{EB45E12F-1899-4299-A2F3-F253015E11E7}" dt="2018-06-03T20:22:32.538" v="3265" actId="1076"/>
          <ac:picMkLst>
            <pc:docMk/>
            <pc:sldMk cId="1854633125" sldId="340"/>
            <ac:picMk id="5" creationId="{AABD0E73-B9B7-47A8-9065-01CF81B8E100}"/>
          </ac:picMkLst>
        </pc:picChg>
        <pc:picChg chg="add del mod">
          <ac:chgData name="Hilary Weaver" userId="b287df63d2bde5d9" providerId="LiveId" clId="{EB45E12F-1899-4299-A2F3-F253015E11E7}" dt="2018-06-03T20:56:58.564" v="3772" actId="478"/>
          <ac:picMkLst>
            <pc:docMk/>
            <pc:sldMk cId="1854633125" sldId="340"/>
            <ac:picMk id="10" creationId="{A2CC57D9-882C-4C8C-A81B-67DC3007D93C}"/>
          </ac:picMkLst>
        </pc:picChg>
        <pc:picChg chg="add mod">
          <ac:chgData name="Hilary Weaver" userId="b287df63d2bde5d9" providerId="LiveId" clId="{EB45E12F-1899-4299-A2F3-F253015E11E7}" dt="2018-06-03T20:58:27.476" v="3820" actId="164"/>
          <ac:picMkLst>
            <pc:docMk/>
            <pc:sldMk cId="1854633125" sldId="340"/>
            <ac:picMk id="11" creationId="{BE892F79-97ED-4CD5-AC11-EA5AD01F16AD}"/>
          </ac:picMkLst>
        </pc:picChg>
        <pc:picChg chg="add mod">
          <ac:chgData name="Hilary Weaver" userId="b287df63d2bde5d9" providerId="LiveId" clId="{EB45E12F-1899-4299-A2F3-F253015E11E7}" dt="2018-06-03T21:29:31.191" v="5176" actId="1076"/>
          <ac:picMkLst>
            <pc:docMk/>
            <pc:sldMk cId="1854633125" sldId="340"/>
            <ac:picMk id="16" creationId="{DEAD82CD-ED60-459B-9F8B-300EA051C55B}"/>
          </ac:picMkLst>
        </pc:picChg>
        <pc:cxnChg chg="add del mod">
          <ac:chgData name="Hilary Weaver" userId="b287df63d2bde5d9" providerId="LiveId" clId="{EB45E12F-1899-4299-A2F3-F253015E11E7}" dt="2018-06-03T20:56:50.451" v="3771" actId="478"/>
          <ac:cxnSpMkLst>
            <pc:docMk/>
            <pc:sldMk cId="1854633125" sldId="340"/>
            <ac:cxnSpMk id="7" creationId="{21741CAA-F17A-4841-9228-35EB958E43A8}"/>
          </ac:cxnSpMkLst>
        </pc:cxnChg>
        <pc:cxnChg chg="add mod">
          <ac:chgData name="Hilary Weaver" userId="b287df63d2bde5d9" providerId="LiveId" clId="{EB45E12F-1899-4299-A2F3-F253015E11E7}" dt="2018-06-03T20:22:37.217" v="3267" actId="1076"/>
          <ac:cxnSpMkLst>
            <pc:docMk/>
            <pc:sldMk cId="1854633125" sldId="340"/>
            <ac:cxnSpMk id="8" creationId="{018ADE93-CCCF-4380-9553-951CC6FABEBB}"/>
          </ac:cxnSpMkLst>
        </pc:cxnChg>
        <pc:cxnChg chg="add mod">
          <ac:chgData name="Hilary Weaver" userId="b287df63d2bde5d9" providerId="LiveId" clId="{EB45E12F-1899-4299-A2F3-F253015E11E7}" dt="2018-06-03T20:58:27.476" v="3820" actId="164"/>
          <ac:cxnSpMkLst>
            <pc:docMk/>
            <pc:sldMk cId="1854633125" sldId="340"/>
            <ac:cxnSpMk id="12" creationId="{D81698E9-FD50-4F3B-A3F7-D83702F1170D}"/>
          </ac:cxnSpMkLst>
        </pc:cxnChg>
      </pc:sldChg>
      <pc:sldChg chg="addSp delSp modSp add delAnim modNotesTx">
        <pc:chgData name="Hilary Weaver" userId="b287df63d2bde5d9" providerId="LiveId" clId="{EB45E12F-1899-4299-A2F3-F253015E11E7}" dt="2018-06-03T23:50:25.765" v="6558" actId="20577"/>
        <pc:sldMkLst>
          <pc:docMk/>
          <pc:sldMk cId="1786637591" sldId="341"/>
        </pc:sldMkLst>
        <pc:spChg chg="mod">
          <ac:chgData name="Hilary Weaver" userId="b287df63d2bde5d9" providerId="LiveId" clId="{EB45E12F-1899-4299-A2F3-F253015E11E7}" dt="2018-06-03T23:50:25.765" v="6558" actId="20577"/>
          <ac:spMkLst>
            <pc:docMk/>
            <pc:sldMk cId="1786637591" sldId="341"/>
            <ac:spMk id="2" creationId="{6117D305-FE7C-43ED-BC62-657F2524A9C6}"/>
          </ac:spMkLst>
        </pc:spChg>
        <pc:spChg chg="add del mod">
          <ac:chgData name="Hilary Weaver" userId="b287df63d2bde5d9" providerId="LiveId" clId="{EB45E12F-1899-4299-A2F3-F253015E11E7}" dt="2018-06-03T21:18:40.412" v="5025" actId="20577"/>
          <ac:spMkLst>
            <pc:docMk/>
            <pc:sldMk cId="1786637591" sldId="341"/>
            <ac:spMk id="3" creationId="{4B68E161-F5D2-4D46-9FEF-5CDCEA37AAEB}"/>
          </ac:spMkLst>
        </pc:spChg>
        <pc:grpChg chg="del">
          <ac:chgData name="Hilary Weaver" userId="b287df63d2bde5d9" providerId="LiveId" clId="{EB45E12F-1899-4299-A2F3-F253015E11E7}" dt="2018-06-03T21:00:16.225" v="3965" actId="478"/>
          <ac:grpSpMkLst>
            <pc:docMk/>
            <pc:sldMk cId="1786637591" sldId="341"/>
            <ac:grpSpMk id="15" creationId="{E45E6AEB-4D3C-472F-9C78-E43C156C7986}"/>
          </ac:grpSpMkLst>
        </pc:grpChg>
        <pc:picChg chg="del">
          <ac:chgData name="Hilary Weaver" userId="b287df63d2bde5d9" providerId="LiveId" clId="{EB45E12F-1899-4299-A2F3-F253015E11E7}" dt="2018-06-03T21:00:16.880" v="3966" actId="478"/>
          <ac:picMkLst>
            <pc:docMk/>
            <pc:sldMk cId="1786637591" sldId="341"/>
            <ac:picMk id="5" creationId="{AABD0E73-B9B7-47A8-9065-01CF81B8E100}"/>
          </ac:picMkLst>
        </pc:picChg>
        <pc:picChg chg="add del mod">
          <ac:chgData name="Hilary Weaver" userId="b287df63d2bde5d9" providerId="LiveId" clId="{EB45E12F-1899-4299-A2F3-F253015E11E7}" dt="2018-06-03T21:09:49.114" v="4574" actId="478"/>
          <ac:picMkLst>
            <pc:docMk/>
            <pc:sldMk cId="1786637591" sldId="341"/>
            <ac:picMk id="6" creationId="{50554737-ED5B-4129-B9BC-C2901270F502}"/>
          </ac:picMkLst>
        </pc:picChg>
        <pc:picChg chg="add del mod">
          <ac:chgData name="Hilary Weaver" userId="b287df63d2bde5d9" providerId="LiveId" clId="{EB45E12F-1899-4299-A2F3-F253015E11E7}" dt="2018-06-03T21:10:06.118" v="4581" actId="20577"/>
          <ac:picMkLst>
            <pc:docMk/>
            <pc:sldMk cId="1786637591" sldId="341"/>
            <ac:picMk id="7" creationId="{41DE415F-672D-4AF2-A1D0-5DB841D1EA4C}"/>
          </ac:picMkLst>
        </pc:picChg>
        <pc:picChg chg="add mod">
          <ac:chgData name="Hilary Weaver" userId="b287df63d2bde5d9" providerId="LiveId" clId="{EB45E12F-1899-4299-A2F3-F253015E11E7}" dt="2018-06-03T21:10:12.281" v="4583" actId="1076"/>
          <ac:picMkLst>
            <pc:docMk/>
            <pc:sldMk cId="1786637591" sldId="341"/>
            <ac:picMk id="9" creationId="{1119E7CA-018D-4373-866D-584774B1280D}"/>
          </ac:picMkLst>
        </pc:picChg>
        <pc:picChg chg="add mod">
          <ac:chgData name="Hilary Weaver" userId="b287df63d2bde5d9" providerId="LiveId" clId="{EB45E12F-1899-4299-A2F3-F253015E11E7}" dt="2018-06-03T21:13:31.738" v="4795" actId="1076"/>
          <ac:picMkLst>
            <pc:docMk/>
            <pc:sldMk cId="1786637591" sldId="341"/>
            <ac:picMk id="10" creationId="{4C235B95-6E60-4708-9EC3-1EDD2B60AE4F}"/>
          </ac:picMkLst>
        </pc:picChg>
        <pc:cxnChg chg="del">
          <ac:chgData name="Hilary Weaver" userId="b287df63d2bde5d9" providerId="LiveId" clId="{EB45E12F-1899-4299-A2F3-F253015E11E7}" dt="2018-06-03T21:00:18.950" v="3967" actId="478"/>
          <ac:cxnSpMkLst>
            <pc:docMk/>
            <pc:sldMk cId="1786637591" sldId="341"/>
            <ac:cxnSpMk id="8" creationId="{018ADE93-CCCF-4380-9553-951CC6FABEBB}"/>
          </ac:cxnSpMkLst>
        </pc:cxnChg>
      </pc:sldChg>
      <pc:sldChg chg="addSp modSp add modNotesTx">
        <pc:chgData name="Hilary Weaver" userId="b287df63d2bde5d9" providerId="LiveId" clId="{EB45E12F-1899-4299-A2F3-F253015E11E7}" dt="2018-06-04T00:59:35.460" v="7299" actId="1076"/>
        <pc:sldMkLst>
          <pc:docMk/>
          <pc:sldMk cId="2906292028" sldId="342"/>
        </pc:sldMkLst>
        <pc:spChg chg="mod">
          <ac:chgData name="Hilary Weaver" userId="b287df63d2bde5d9" providerId="LiveId" clId="{EB45E12F-1899-4299-A2F3-F253015E11E7}" dt="2018-06-03T23:50:29.111" v="6561" actId="20577"/>
          <ac:spMkLst>
            <pc:docMk/>
            <pc:sldMk cId="2906292028" sldId="342"/>
            <ac:spMk id="2" creationId="{6117D305-FE7C-43ED-BC62-657F2524A9C6}"/>
          </ac:spMkLst>
        </pc:spChg>
        <pc:picChg chg="mod">
          <ac:chgData name="Hilary Weaver" userId="b287df63d2bde5d9" providerId="LiveId" clId="{EB45E12F-1899-4299-A2F3-F253015E11E7}" dt="2018-06-04T00:59:35.460" v="7299" actId="1076"/>
          <ac:picMkLst>
            <pc:docMk/>
            <pc:sldMk cId="2906292028" sldId="342"/>
            <ac:picMk id="6" creationId="{50554737-ED5B-4129-B9BC-C2901270F502}"/>
          </ac:picMkLst>
        </pc:picChg>
        <pc:picChg chg="add mod">
          <ac:chgData name="Hilary Weaver" userId="b287df63d2bde5d9" providerId="LiveId" clId="{EB45E12F-1899-4299-A2F3-F253015E11E7}" dt="2018-06-03T21:29:47.147" v="5178" actId="1076"/>
          <ac:picMkLst>
            <pc:docMk/>
            <pc:sldMk cId="2906292028" sldId="342"/>
            <ac:picMk id="7" creationId="{2C7362FC-D103-4D7E-BC3C-B6D3AAD0C5BB}"/>
          </ac:picMkLst>
        </pc:picChg>
        <pc:picChg chg="add mod">
          <ac:chgData name="Hilary Weaver" userId="b287df63d2bde5d9" providerId="LiveId" clId="{EB45E12F-1899-4299-A2F3-F253015E11E7}" dt="2018-06-03T21:29:52.626" v="5180" actId="1076"/>
          <ac:picMkLst>
            <pc:docMk/>
            <pc:sldMk cId="2906292028" sldId="342"/>
            <ac:picMk id="8" creationId="{BF73A1EE-3BF1-42BD-9B11-6078A78042F6}"/>
          </ac:picMkLst>
        </pc:picChg>
      </pc:sldChg>
      <pc:sldChg chg="addSp delSp modSp add modAnim modNotesTx">
        <pc:chgData name="Hilary Weaver" userId="b287df63d2bde5d9" providerId="LiveId" clId="{EB45E12F-1899-4299-A2F3-F253015E11E7}" dt="2018-06-04T00:59:43.563" v="7303" actId="20577"/>
        <pc:sldMkLst>
          <pc:docMk/>
          <pc:sldMk cId="2488762375" sldId="343"/>
        </pc:sldMkLst>
        <pc:spChg chg="mod">
          <ac:chgData name="Hilary Weaver" userId="b287df63d2bde5d9" providerId="LiveId" clId="{EB45E12F-1899-4299-A2F3-F253015E11E7}" dt="2018-06-03T23:50:32.573" v="6564" actId="20577"/>
          <ac:spMkLst>
            <pc:docMk/>
            <pc:sldMk cId="2488762375" sldId="343"/>
            <ac:spMk id="2" creationId="{6117D305-FE7C-43ED-BC62-657F2524A9C6}"/>
          </ac:spMkLst>
        </pc:spChg>
        <pc:spChg chg="mod">
          <ac:chgData name="Hilary Weaver" userId="b287df63d2bde5d9" providerId="LiveId" clId="{EB45E12F-1899-4299-A2F3-F253015E11E7}" dt="2018-06-04T00:59:43.563" v="7303" actId="20577"/>
          <ac:spMkLst>
            <pc:docMk/>
            <pc:sldMk cId="2488762375" sldId="343"/>
            <ac:spMk id="3" creationId="{4B68E161-F5D2-4D46-9FEF-5CDCEA37AAEB}"/>
          </ac:spMkLst>
        </pc:spChg>
        <pc:grpChg chg="add mod">
          <ac:chgData name="Hilary Weaver" userId="b287df63d2bde5d9" providerId="LiveId" clId="{EB45E12F-1899-4299-A2F3-F253015E11E7}" dt="2018-06-03T21:48:40.376" v="6080" actId="164"/>
          <ac:grpSpMkLst>
            <pc:docMk/>
            <pc:sldMk cId="2488762375" sldId="343"/>
            <ac:grpSpMk id="11" creationId="{D09D3444-E5D2-49E0-A12E-9F2836025508}"/>
          </ac:grpSpMkLst>
        </pc:grpChg>
        <pc:picChg chg="add mod">
          <ac:chgData name="Hilary Weaver" userId="b287df63d2bde5d9" providerId="LiveId" clId="{EB45E12F-1899-4299-A2F3-F253015E11E7}" dt="2018-06-03T21:48:40.376" v="6080" actId="164"/>
          <ac:picMkLst>
            <pc:docMk/>
            <pc:sldMk cId="2488762375" sldId="343"/>
            <ac:picMk id="5" creationId="{96AC7657-264F-4A81-B636-D3DFBE7E1DE5}"/>
          </ac:picMkLst>
        </pc:picChg>
        <pc:picChg chg="del">
          <ac:chgData name="Hilary Weaver" userId="b287df63d2bde5d9" providerId="LiveId" clId="{EB45E12F-1899-4299-A2F3-F253015E11E7}" dt="2018-06-03T21:45:37.458" v="6017" actId="478"/>
          <ac:picMkLst>
            <pc:docMk/>
            <pc:sldMk cId="2488762375" sldId="343"/>
            <ac:picMk id="6" creationId="{50554737-ED5B-4129-B9BC-C2901270F502}"/>
          </ac:picMkLst>
        </pc:picChg>
        <pc:picChg chg="del">
          <ac:chgData name="Hilary Weaver" userId="b287df63d2bde5d9" providerId="LiveId" clId="{EB45E12F-1899-4299-A2F3-F253015E11E7}" dt="2018-06-03T21:45:41.927" v="6018" actId="478"/>
          <ac:picMkLst>
            <pc:docMk/>
            <pc:sldMk cId="2488762375" sldId="343"/>
            <ac:picMk id="7" creationId="{2C7362FC-D103-4D7E-BC3C-B6D3AAD0C5BB}"/>
          </ac:picMkLst>
        </pc:picChg>
        <pc:picChg chg="add mod">
          <ac:chgData name="Hilary Weaver" userId="b287df63d2bde5d9" providerId="LiveId" clId="{EB45E12F-1899-4299-A2F3-F253015E11E7}" dt="2018-06-03T21:48:27.353" v="6077" actId="1076"/>
          <ac:picMkLst>
            <pc:docMk/>
            <pc:sldMk cId="2488762375" sldId="343"/>
            <ac:picMk id="10" creationId="{7EF662AE-4320-4E37-8031-239767758393}"/>
          </ac:picMkLst>
        </pc:picChg>
        <pc:cxnChg chg="add mod">
          <ac:chgData name="Hilary Weaver" userId="b287df63d2bde5d9" providerId="LiveId" clId="{EB45E12F-1899-4299-A2F3-F253015E11E7}" dt="2018-06-03T21:48:40.376" v="6080" actId="164"/>
          <ac:cxnSpMkLst>
            <pc:docMk/>
            <pc:sldMk cId="2488762375" sldId="343"/>
            <ac:cxnSpMk id="9" creationId="{474CEF4B-5643-4525-B058-3BBA478BD650}"/>
          </ac:cxnSpMkLst>
        </pc:cxnChg>
      </pc:sldChg>
      <pc:sldChg chg="addSp delSp modSp add delAnim modAnim modNotesTx">
        <pc:chgData name="Hilary Weaver" userId="b287df63d2bde5d9" providerId="LiveId" clId="{EB45E12F-1899-4299-A2F3-F253015E11E7}" dt="2018-06-30T18:51:08.548" v="20808" actId="113"/>
        <pc:sldMkLst>
          <pc:docMk/>
          <pc:sldMk cId="3009069112" sldId="344"/>
        </pc:sldMkLst>
        <pc:spChg chg="mod">
          <ac:chgData name="Hilary Weaver" userId="b287df63d2bde5d9" providerId="LiveId" clId="{EB45E12F-1899-4299-A2F3-F253015E11E7}" dt="2018-06-03T23:50:36.672" v="6567" actId="20577"/>
          <ac:spMkLst>
            <pc:docMk/>
            <pc:sldMk cId="3009069112" sldId="344"/>
            <ac:spMk id="2" creationId="{6117D305-FE7C-43ED-BC62-657F2524A9C6}"/>
          </ac:spMkLst>
        </pc:spChg>
        <pc:spChg chg="mod">
          <ac:chgData name="Hilary Weaver" userId="b287df63d2bde5d9" providerId="LiveId" clId="{EB45E12F-1899-4299-A2F3-F253015E11E7}" dt="2018-06-04T00:12:17.925" v="6642" actId="20577"/>
          <ac:spMkLst>
            <pc:docMk/>
            <pc:sldMk cId="3009069112" sldId="344"/>
            <ac:spMk id="3" creationId="{4B68E161-F5D2-4D46-9FEF-5CDCEA37AAEB}"/>
          </ac:spMkLst>
        </pc:spChg>
        <pc:grpChg chg="del">
          <ac:chgData name="Hilary Weaver" userId="b287df63d2bde5d9" providerId="LiveId" clId="{EB45E12F-1899-4299-A2F3-F253015E11E7}" dt="2018-06-03T21:50:17.277" v="6210" actId="478"/>
          <ac:grpSpMkLst>
            <pc:docMk/>
            <pc:sldMk cId="3009069112" sldId="344"/>
            <ac:grpSpMk id="11" creationId="{D09D3444-E5D2-49E0-A12E-9F2836025508}"/>
          </ac:grpSpMkLst>
        </pc:grpChg>
        <pc:picChg chg="add mod">
          <ac:chgData name="Hilary Weaver" userId="b287df63d2bde5d9" providerId="LiveId" clId="{EB45E12F-1899-4299-A2F3-F253015E11E7}" dt="2018-06-04T00:10:59.802" v="6634" actId="1076"/>
          <ac:picMkLst>
            <pc:docMk/>
            <pc:sldMk cId="3009069112" sldId="344"/>
            <ac:picMk id="6" creationId="{F4D8FFC6-E5F5-44C0-927E-381C53063C3B}"/>
          </ac:picMkLst>
        </pc:picChg>
        <pc:picChg chg="del">
          <ac:chgData name="Hilary Weaver" userId="b287df63d2bde5d9" providerId="LiveId" clId="{EB45E12F-1899-4299-A2F3-F253015E11E7}" dt="2018-06-03T21:50:14.887" v="6209" actId="478"/>
          <ac:picMkLst>
            <pc:docMk/>
            <pc:sldMk cId="3009069112" sldId="344"/>
            <ac:picMk id="10" creationId="{7EF662AE-4320-4E37-8031-239767758393}"/>
          </ac:picMkLst>
        </pc:picChg>
      </pc:sldChg>
      <pc:sldChg chg="addSp delSp modSp add modNotesTx">
        <pc:chgData name="Hilary Weaver" userId="b287df63d2bde5d9" providerId="LiveId" clId="{EB45E12F-1899-4299-A2F3-F253015E11E7}" dt="2018-06-30T22:52:16.188" v="23111" actId="478"/>
        <pc:sldMkLst>
          <pc:docMk/>
          <pc:sldMk cId="105768864" sldId="345"/>
        </pc:sldMkLst>
        <pc:spChg chg="mod">
          <ac:chgData name="Hilary Weaver" userId="b287df63d2bde5d9" providerId="LiveId" clId="{EB45E12F-1899-4299-A2F3-F253015E11E7}" dt="2018-06-10T16:10:25.893" v="7861" actId="20577"/>
          <ac:spMkLst>
            <pc:docMk/>
            <pc:sldMk cId="105768864" sldId="345"/>
            <ac:spMk id="3" creationId="{00000000-0000-0000-0000-000000000000}"/>
          </ac:spMkLst>
        </pc:spChg>
        <pc:spChg chg="add del mod">
          <ac:chgData name="Hilary Weaver" userId="b287df63d2bde5d9" providerId="LiveId" clId="{EB45E12F-1899-4299-A2F3-F253015E11E7}" dt="2018-06-30T22:52:07.432" v="23108" actId="478"/>
          <ac:spMkLst>
            <pc:docMk/>
            <pc:sldMk cId="105768864" sldId="345"/>
            <ac:spMk id="10" creationId="{E1D6D9BB-45ED-40E0-9584-3DA196554BDE}"/>
          </ac:spMkLst>
        </pc:spChg>
        <pc:spChg chg="add del mod topLvl">
          <ac:chgData name="Hilary Weaver" userId="b287df63d2bde5d9" providerId="LiveId" clId="{EB45E12F-1899-4299-A2F3-F253015E11E7}" dt="2018-06-30T22:52:16.188" v="23111" actId="478"/>
          <ac:spMkLst>
            <pc:docMk/>
            <pc:sldMk cId="105768864" sldId="345"/>
            <ac:spMk id="11" creationId="{9FBBED2F-6C75-4CA0-BCC7-CEDDD8360BEF}"/>
          </ac:spMkLst>
        </pc:spChg>
        <pc:grpChg chg="add del mod">
          <ac:chgData name="Hilary Weaver" userId="b287df63d2bde5d9" providerId="LiveId" clId="{EB45E12F-1899-4299-A2F3-F253015E11E7}" dt="2018-06-30T22:52:16.188" v="23111" actId="478"/>
          <ac:grpSpMkLst>
            <pc:docMk/>
            <pc:sldMk cId="105768864" sldId="345"/>
            <ac:grpSpMk id="12" creationId="{E43CFA64-F609-4A76-B551-446A2F3383CD}"/>
          </ac:grpSpMkLst>
        </pc:grpChg>
        <pc:picChg chg="add del mod">
          <ac:chgData name="Hilary Weaver" userId="b287df63d2bde5d9" providerId="LiveId" clId="{EB45E12F-1899-4299-A2F3-F253015E11E7}" dt="2018-06-10T16:12:43.754" v="8025" actId="478"/>
          <ac:picMkLst>
            <pc:docMk/>
            <pc:sldMk cId="105768864" sldId="345"/>
            <ac:picMk id="5" creationId="{F6BBD6D6-D693-47E8-A40A-B3724DAC1920}"/>
          </ac:picMkLst>
        </pc:picChg>
        <pc:picChg chg="add del mod modCrop">
          <ac:chgData name="Hilary Weaver" userId="b287df63d2bde5d9" providerId="LiveId" clId="{EB45E12F-1899-4299-A2F3-F253015E11E7}" dt="2018-06-10T16:43:36.976" v="8606" actId="478"/>
          <ac:picMkLst>
            <pc:docMk/>
            <pc:sldMk cId="105768864" sldId="345"/>
            <ac:picMk id="6" creationId="{0710C026-C367-441E-92ED-92B8121F114E}"/>
          </ac:picMkLst>
        </pc:picChg>
        <pc:picChg chg="mod">
          <ac:chgData name="Hilary Weaver" userId="b287df63d2bde5d9" providerId="LiveId" clId="{EB45E12F-1899-4299-A2F3-F253015E11E7}" dt="2018-06-10T16:45:06.709" v="8622" actId="1076"/>
          <ac:picMkLst>
            <pc:docMk/>
            <pc:sldMk cId="105768864" sldId="345"/>
            <ac:picMk id="7" creationId="{A763DA6E-4925-4A55-8114-3ABC394A7990}"/>
          </ac:picMkLst>
        </pc:picChg>
        <pc:picChg chg="del">
          <ac:chgData name="Hilary Weaver" userId="b287df63d2bde5d9" providerId="LiveId" clId="{EB45E12F-1899-4299-A2F3-F253015E11E7}" dt="2018-06-10T16:10:22.957" v="7860" actId="478"/>
          <ac:picMkLst>
            <pc:docMk/>
            <pc:sldMk cId="105768864" sldId="345"/>
            <ac:picMk id="8" creationId="{6BB8610A-98A2-477F-A434-F9A846352299}"/>
          </ac:picMkLst>
        </pc:picChg>
        <pc:picChg chg="add mod topLvl modCrop">
          <ac:chgData name="Hilary Weaver" userId="b287df63d2bde5d9" providerId="LiveId" clId="{EB45E12F-1899-4299-A2F3-F253015E11E7}" dt="2018-06-30T22:52:16.188" v="23111" actId="478"/>
          <ac:picMkLst>
            <pc:docMk/>
            <pc:sldMk cId="105768864" sldId="345"/>
            <ac:picMk id="9" creationId="{9F078D96-F382-4D80-A307-67E86CFAB741}"/>
          </ac:picMkLst>
        </pc:picChg>
      </pc:sldChg>
      <pc:sldChg chg="addSp delSp modSp add modNotesTx">
        <pc:chgData name="Hilary Weaver" userId="b287df63d2bde5d9" providerId="LiveId" clId="{EB45E12F-1899-4299-A2F3-F253015E11E7}" dt="2018-06-30T22:52:37.743" v="23113" actId="1076"/>
        <pc:sldMkLst>
          <pc:docMk/>
          <pc:sldMk cId="167218075" sldId="346"/>
        </pc:sldMkLst>
        <pc:picChg chg="add del mod modCrop">
          <ac:chgData name="Hilary Weaver" userId="b287df63d2bde5d9" providerId="LiveId" clId="{EB45E12F-1899-4299-A2F3-F253015E11E7}" dt="2018-06-10T16:45:49.867" v="8623" actId="478"/>
          <ac:picMkLst>
            <pc:docMk/>
            <pc:sldMk cId="167218075" sldId="346"/>
            <ac:picMk id="5" creationId="{022D5A29-02C8-4715-BE64-08219CF59A26}"/>
          </ac:picMkLst>
        </pc:picChg>
        <pc:picChg chg="del">
          <ac:chgData name="Hilary Weaver" userId="b287df63d2bde5d9" providerId="LiveId" clId="{EB45E12F-1899-4299-A2F3-F253015E11E7}" dt="2018-06-10T16:24:12.043" v="8190" actId="478"/>
          <ac:picMkLst>
            <pc:docMk/>
            <pc:sldMk cId="167218075" sldId="346"/>
            <ac:picMk id="6" creationId="{0710C026-C367-441E-92ED-92B8121F114E}"/>
          </ac:picMkLst>
        </pc:picChg>
        <pc:picChg chg="mod">
          <ac:chgData name="Hilary Weaver" userId="b287df63d2bde5d9" providerId="LiveId" clId="{EB45E12F-1899-4299-A2F3-F253015E11E7}" dt="2018-06-10T16:46:03.823" v="8630" actId="1076"/>
          <ac:picMkLst>
            <pc:docMk/>
            <pc:sldMk cId="167218075" sldId="346"/>
            <ac:picMk id="7" creationId="{A763DA6E-4925-4A55-8114-3ABC394A7990}"/>
          </ac:picMkLst>
        </pc:picChg>
        <pc:picChg chg="add mod modCrop">
          <ac:chgData name="Hilary Weaver" userId="b287df63d2bde5d9" providerId="LiveId" clId="{EB45E12F-1899-4299-A2F3-F253015E11E7}" dt="2018-06-30T22:52:37.743" v="23113" actId="1076"/>
          <ac:picMkLst>
            <pc:docMk/>
            <pc:sldMk cId="167218075" sldId="346"/>
            <ac:picMk id="8" creationId="{748EA0F8-FA6A-4D36-AB35-D41BC3D13A68}"/>
          </ac:picMkLst>
        </pc:picChg>
      </pc:sldChg>
      <pc:sldChg chg="addSp delSp modSp add delAnim modNotesTx">
        <pc:chgData name="Hilary Weaver" userId="b287df63d2bde5d9" providerId="LiveId" clId="{EB45E12F-1899-4299-A2F3-F253015E11E7}" dt="2018-06-30T22:52:53.804" v="23115" actId="1076"/>
        <pc:sldMkLst>
          <pc:docMk/>
          <pc:sldMk cId="1347049804" sldId="347"/>
        </pc:sldMkLst>
        <pc:picChg chg="add del mod modCrop">
          <ac:chgData name="Hilary Weaver" userId="b287df63d2bde5d9" providerId="LiveId" clId="{EB45E12F-1899-4299-A2F3-F253015E11E7}" dt="2018-06-10T17:24:59.552" v="9513" actId="478"/>
          <ac:picMkLst>
            <pc:docMk/>
            <pc:sldMk cId="1347049804" sldId="347"/>
            <ac:picMk id="3" creationId="{42A4D310-1136-495B-9FC1-81A49E0B01E8}"/>
          </ac:picMkLst>
        </pc:picChg>
        <pc:picChg chg="add mod modCrop">
          <ac:chgData name="Hilary Weaver" userId="b287df63d2bde5d9" providerId="LiveId" clId="{EB45E12F-1899-4299-A2F3-F253015E11E7}" dt="2018-06-30T22:52:53.804" v="23115" actId="1076"/>
          <ac:picMkLst>
            <pc:docMk/>
            <pc:sldMk cId="1347049804" sldId="347"/>
            <ac:picMk id="5" creationId="{EB6A3052-5CCB-4FDC-A491-286042EA0EAF}"/>
          </ac:picMkLst>
        </pc:picChg>
        <pc:picChg chg="add mod">
          <ac:chgData name="Hilary Weaver" userId="b287df63d2bde5d9" providerId="LiveId" clId="{EB45E12F-1899-4299-A2F3-F253015E11E7}" dt="2018-06-10T17:24:42.734" v="9512" actId="1076"/>
          <ac:picMkLst>
            <pc:docMk/>
            <pc:sldMk cId="1347049804" sldId="347"/>
            <ac:picMk id="8" creationId="{3C2CE17F-5366-465D-A8DB-FD36DF0F16DD}"/>
          </ac:picMkLst>
        </pc:picChg>
        <pc:picChg chg="del">
          <ac:chgData name="Hilary Weaver" userId="b287df63d2bde5d9" providerId="LiveId" clId="{EB45E12F-1899-4299-A2F3-F253015E11E7}" dt="2018-06-10T17:23:39.031" v="9501" actId="478"/>
          <ac:picMkLst>
            <pc:docMk/>
            <pc:sldMk cId="1347049804" sldId="347"/>
            <ac:picMk id="9" creationId="{D6851108-E196-4221-A022-2EDF617A940B}"/>
          </ac:picMkLst>
        </pc:picChg>
        <pc:picChg chg="del">
          <ac:chgData name="Hilary Weaver" userId="b287df63d2bde5d9" providerId="LiveId" clId="{EB45E12F-1899-4299-A2F3-F253015E11E7}" dt="2018-06-10T17:23:39.640" v="9502" actId="478"/>
          <ac:picMkLst>
            <pc:docMk/>
            <pc:sldMk cId="1347049804" sldId="347"/>
            <ac:picMk id="10" creationId="{F3C0FD30-1F47-459F-9FB3-A98BAFB15CC0}"/>
          </ac:picMkLst>
        </pc:picChg>
        <pc:picChg chg="del">
          <ac:chgData name="Hilary Weaver" userId="b287df63d2bde5d9" providerId="LiveId" clId="{EB45E12F-1899-4299-A2F3-F253015E11E7}" dt="2018-06-10T17:23:40.120" v="9503" actId="478"/>
          <ac:picMkLst>
            <pc:docMk/>
            <pc:sldMk cId="1347049804" sldId="347"/>
            <ac:picMk id="11" creationId="{07AE0854-B4AB-430E-87C2-EEA55020AA3A}"/>
          </ac:picMkLst>
        </pc:picChg>
      </pc:sldChg>
      <pc:sldChg chg="addSp delSp modSp add delAnim modAnim modNotesTx">
        <pc:chgData name="Hilary Weaver" userId="b287df63d2bde5d9" providerId="LiveId" clId="{EB45E12F-1899-4299-A2F3-F253015E11E7}" dt="2018-06-30T22:53:10.351" v="23117" actId="1076"/>
        <pc:sldMkLst>
          <pc:docMk/>
          <pc:sldMk cId="1101284727" sldId="348"/>
        </pc:sldMkLst>
        <pc:spChg chg="mod">
          <ac:chgData name="Hilary Weaver" userId="b287df63d2bde5d9" providerId="LiveId" clId="{EB45E12F-1899-4299-A2F3-F253015E11E7}" dt="2018-06-10T18:30:35.488" v="9561" actId="20577"/>
          <ac:spMkLst>
            <pc:docMk/>
            <pc:sldMk cId="1101284727" sldId="348"/>
            <ac:spMk id="3" creationId="{00000000-0000-0000-0000-000000000000}"/>
          </ac:spMkLst>
        </pc:spChg>
        <pc:picChg chg="del">
          <ac:chgData name="Hilary Weaver" userId="b287df63d2bde5d9" providerId="LiveId" clId="{EB45E12F-1899-4299-A2F3-F253015E11E7}" dt="2018-06-10T18:30:32.318" v="9560" actId="478"/>
          <ac:picMkLst>
            <pc:docMk/>
            <pc:sldMk cId="1101284727" sldId="348"/>
            <ac:picMk id="5" creationId="{1EBE8397-4256-4496-AEEB-45ADE0A5B00C}"/>
          </ac:picMkLst>
        </pc:picChg>
        <pc:picChg chg="add mod modCrop">
          <ac:chgData name="Hilary Weaver" userId="b287df63d2bde5d9" providerId="LiveId" clId="{EB45E12F-1899-4299-A2F3-F253015E11E7}" dt="2018-06-30T22:53:10.351" v="23117" actId="1076"/>
          <ac:picMkLst>
            <pc:docMk/>
            <pc:sldMk cId="1101284727" sldId="348"/>
            <ac:picMk id="6" creationId="{AEFA51B0-DFF8-478C-97F5-A5060EB79135}"/>
          </ac:picMkLst>
        </pc:picChg>
        <pc:picChg chg="add mod">
          <ac:chgData name="Hilary Weaver" userId="b287df63d2bde5d9" providerId="LiveId" clId="{EB45E12F-1899-4299-A2F3-F253015E11E7}" dt="2018-06-10T18:31:29.425" v="9567" actId="1076"/>
          <ac:picMkLst>
            <pc:docMk/>
            <pc:sldMk cId="1101284727" sldId="348"/>
            <ac:picMk id="7" creationId="{A42F10F0-E047-4D97-AFDB-0B41E68AEBD5}"/>
          </ac:picMkLst>
        </pc:picChg>
      </pc:sldChg>
      <pc:sldChg chg="addSp delSp modSp add modNotesTx">
        <pc:chgData name="Hilary Weaver" userId="b287df63d2bde5d9" providerId="LiveId" clId="{EB45E12F-1899-4299-A2F3-F253015E11E7}" dt="2018-06-30T22:53:25.137" v="23119" actId="1076"/>
        <pc:sldMkLst>
          <pc:docMk/>
          <pc:sldMk cId="3864368310" sldId="349"/>
        </pc:sldMkLst>
        <pc:picChg chg="add mod modCrop">
          <ac:chgData name="Hilary Weaver" userId="b287df63d2bde5d9" providerId="LiveId" clId="{EB45E12F-1899-4299-A2F3-F253015E11E7}" dt="2018-06-30T22:53:25.137" v="23119" actId="1076"/>
          <ac:picMkLst>
            <pc:docMk/>
            <pc:sldMk cId="3864368310" sldId="349"/>
            <ac:picMk id="5" creationId="{91F1820A-BA94-40EB-AD50-97F8EC77AFF3}"/>
          </ac:picMkLst>
        </pc:picChg>
        <pc:picChg chg="del">
          <ac:chgData name="Hilary Weaver" userId="b287df63d2bde5d9" providerId="LiveId" clId="{EB45E12F-1899-4299-A2F3-F253015E11E7}" dt="2018-06-10T18:38:37.004" v="9844" actId="478"/>
          <ac:picMkLst>
            <pc:docMk/>
            <pc:sldMk cId="3864368310" sldId="349"/>
            <ac:picMk id="6" creationId="{AEFA51B0-DFF8-478C-97F5-A5060EB79135}"/>
          </ac:picMkLst>
        </pc:picChg>
      </pc:sldChg>
      <pc:sldChg chg="modSp add modAnim modNotesTx">
        <pc:chgData name="Hilary Weaver" userId="b287df63d2bde5d9" providerId="LiveId" clId="{EB45E12F-1899-4299-A2F3-F253015E11E7}" dt="2018-06-10T19:19:02.455" v="11577" actId="20577"/>
        <pc:sldMkLst>
          <pc:docMk/>
          <pc:sldMk cId="962503373" sldId="350"/>
        </pc:sldMkLst>
        <pc:spChg chg="mod">
          <ac:chgData name="Hilary Weaver" userId="b287df63d2bde5d9" providerId="LiveId" clId="{EB45E12F-1899-4299-A2F3-F253015E11E7}" dt="2018-06-10T19:17:30.250" v="11320" actId="20577"/>
          <ac:spMkLst>
            <pc:docMk/>
            <pc:sldMk cId="962503373" sldId="350"/>
            <ac:spMk id="3" creationId="{00000000-0000-0000-0000-000000000000}"/>
          </ac:spMkLst>
        </pc:spChg>
      </pc:sldChg>
      <pc:sldChg chg="addSp delSp modSp add modNotesTx">
        <pc:chgData name="Hilary Weaver" userId="b287df63d2bde5d9" providerId="LiveId" clId="{EB45E12F-1899-4299-A2F3-F253015E11E7}" dt="2018-06-30T22:55:25.667" v="23128" actId="1076"/>
        <pc:sldMkLst>
          <pc:docMk/>
          <pc:sldMk cId="2722769031" sldId="351"/>
        </pc:sldMkLst>
        <pc:spChg chg="mod">
          <ac:chgData name="Hilary Weaver" userId="b287df63d2bde5d9" providerId="LiveId" clId="{EB45E12F-1899-4299-A2F3-F253015E11E7}" dt="2018-06-10T19:02:24.935" v="11030" actId="20577"/>
          <ac:spMkLst>
            <pc:docMk/>
            <pc:sldMk cId="2722769031" sldId="351"/>
            <ac:spMk id="3" creationId="{00000000-0000-0000-0000-000000000000}"/>
          </ac:spMkLst>
        </pc:spChg>
        <pc:picChg chg="add del mod">
          <ac:chgData name="Hilary Weaver" userId="b287df63d2bde5d9" providerId="LiveId" clId="{EB45E12F-1899-4299-A2F3-F253015E11E7}" dt="2018-06-30T19:18:50.513" v="22255" actId="478"/>
          <ac:picMkLst>
            <pc:docMk/>
            <pc:sldMk cId="2722769031" sldId="351"/>
            <ac:picMk id="5" creationId="{9F4D1E46-3106-4624-9AF4-DA5FA80D0367}"/>
          </ac:picMkLst>
        </pc:picChg>
        <pc:picChg chg="add mod modCrop">
          <ac:chgData name="Hilary Weaver" userId="b287df63d2bde5d9" providerId="LiveId" clId="{EB45E12F-1899-4299-A2F3-F253015E11E7}" dt="2018-06-30T22:55:25.667" v="23128" actId="1076"/>
          <ac:picMkLst>
            <pc:docMk/>
            <pc:sldMk cId="2722769031" sldId="351"/>
            <ac:picMk id="5" creationId="{576D9782-1A2C-4BEC-9C0F-D71E4BBFF8F4}"/>
          </ac:picMkLst>
        </pc:picChg>
        <pc:picChg chg="add mod">
          <ac:chgData name="Hilary Weaver" userId="b287df63d2bde5d9" providerId="LiveId" clId="{EB45E12F-1899-4299-A2F3-F253015E11E7}" dt="2018-06-10T19:13:00.424" v="11041" actId="1076"/>
          <ac:picMkLst>
            <pc:docMk/>
            <pc:sldMk cId="2722769031" sldId="351"/>
            <ac:picMk id="6" creationId="{6E2F205E-684E-4A9D-854D-01242A133E0B}"/>
          </ac:picMkLst>
        </pc:picChg>
        <pc:picChg chg="add del mod">
          <ac:chgData name="Hilary Weaver" userId="b287df63d2bde5d9" providerId="LiveId" clId="{EB45E12F-1899-4299-A2F3-F253015E11E7}" dt="2018-06-30T19:19:24.673" v="22260" actId="478"/>
          <ac:picMkLst>
            <pc:docMk/>
            <pc:sldMk cId="2722769031" sldId="351"/>
            <ac:picMk id="7" creationId="{C3C97075-3BD8-46AC-A04D-AD3B91411DBC}"/>
          </ac:picMkLst>
        </pc:picChg>
        <pc:picChg chg="add del mod modCrop">
          <ac:chgData name="Hilary Weaver" userId="b287df63d2bde5d9" providerId="LiveId" clId="{EB45E12F-1899-4299-A2F3-F253015E11E7}" dt="2018-06-30T22:55:08.690" v="23122" actId="478"/>
          <ac:picMkLst>
            <pc:docMk/>
            <pc:sldMk cId="2722769031" sldId="351"/>
            <ac:picMk id="8" creationId="{8D4522FA-5E1B-4A3B-9EF0-3AD13B9F576B}"/>
          </ac:picMkLst>
        </pc:picChg>
      </pc:sldChg>
      <pc:sldChg chg="addSp delSp modSp add delAnim modAnim modNotesTx">
        <pc:chgData name="Hilary Weaver" userId="b287df63d2bde5d9" providerId="LiveId" clId="{EB45E12F-1899-4299-A2F3-F253015E11E7}" dt="2018-06-30T19:20:20.962" v="22288" actId="113"/>
        <pc:sldMkLst>
          <pc:docMk/>
          <pc:sldMk cId="1293059095" sldId="352"/>
        </pc:sldMkLst>
        <pc:spChg chg="mod">
          <ac:chgData name="Hilary Weaver" userId="b287df63d2bde5d9" providerId="LiveId" clId="{EB45E12F-1899-4299-A2F3-F253015E11E7}" dt="2018-06-10T19:33:12.344" v="11804" actId="6549"/>
          <ac:spMkLst>
            <pc:docMk/>
            <pc:sldMk cId="1293059095" sldId="352"/>
            <ac:spMk id="3" creationId="{00000000-0000-0000-0000-000000000000}"/>
          </ac:spMkLst>
        </pc:spChg>
        <pc:picChg chg="del">
          <ac:chgData name="Hilary Weaver" userId="b287df63d2bde5d9" providerId="LiveId" clId="{EB45E12F-1899-4299-A2F3-F253015E11E7}" dt="2018-06-10T19:33:10.456" v="11803" actId="478"/>
          <ac:picMkLst>
            <pc:docMk/>
            <pc:sldMk cId="1293059095" sldId="352"/>
            <ac:picMk id="5" creationId="{00000000-0000-0000-0000-000000000000}"/>
          </ac:picMkLst>
        </pc:picChg>
        <pc:picChg chg="add mod">
          <ac:chgData name="Hilary Weaver" userId="b287df63d2bde5d9" providerId="LiveId" clId="{EB45E12F-1899-4299-A2F3-F253015E11E7}" dt="2018-06-10T19:34:51.687" v="11893" actId="1076"/>
          <ac:picMkLst>
            <pc:docMk/>
            <pc:sldMk cId="1293059095" sldId="352"/>
            <ac:picMk id="6" creationId="{9EE1C6D9-81E3-4955-AAB9-0D02EC1ED185}"/>
          </ac:picMkLst>
        </pc:picChg>
        <pc:picChg chg="add mod">
          <ac:chgData name="Hilary Weaver" userId="b287df63d2bde5d9" providerId="LiveId" clId="{EB45E12F-1899-4299-A2F3-F253015E11E7}" dt="2018-06-10T19:35:02.493" v="11897" actId="1076"/>
          <ac:picMkLst>
            <pc:docMk/>
            <pc:sldMk cId="1293059095" sldId="352"/>
            <ac:picMk id="7" creationId="{C1370B2D-A4C4-4C11-B588-2B5FCBB928F4}"/>
          </ac:picMkLst>
        </pc:picChg>
      </pc:sldChg>
      <pc:sldChg chg="modSp add modAnim modNotesTx">
        <pc:chgData name="Hilary Weaver" userId="b287df63d2bde5d9" providerId="LiveId" clId="{EB45E12F-1899-4299-A2F3-F253015E11E7}" dt="2018-07-11T15:20:12.137" v="24033" actId="20577"/>
        <pc:sldMkLst>
          <pc:docMk/>
          <pc:sldMk cId="2621593161" sldId="353"/>
        </pc:sldMkLst>
        <pc:spChg chg="mod">
          <ac:chgData name="Hilary Weaver" userId="b287df63d2bde5d9" providerId="LiveId" clId="{EB45E12F-1899-4299-A2F3-F253015E11E7}" dt="2018-06-11T01:39:24.619" v="15751" actId="20577"/>
          <ac:spMkLst>
            <pc:docMk/>
            <pc:sldMk cId="2621593161" sldId="353"/>
            <ac:spMk id="3" creationId="{00000000-0000-0000-0000-000000000000}"/>
          </ac:spMkLst>
        </pc:spChg>
      </pc:sldChg>
      <pc:sldChg chg="modSp add modAnim modNotesTx">
        <pc:chgData name="Hilary Weaver" userId="b287df63d2bde5d9" providerId="LiveId" clId="{EB45E12F-1899-4299-A2F3-F253015E11E7}" dt="2018-06-11T01:39:31.086" v="15766" actId="20577"/>
        <pc:sldMkLst>
          <pc:docMk/>
          <pc:sldMk cId="1121485331" sldId="354"/>
        </pc:sldMkLst>
        <pc:spChg chg="mod">
          <ac:chgData name="Hilary Weaver" userId="b287df63d2bde5d9" providerId="LiveId" clId="{EB45E12F-1899-4299-A2F3-F253015E11E7}" dt="2018-06-11T01:39:31.086" v="15766" actId="20577"/>
          <ac:spMkLst>
            <pc:docMk/>
            <pc:sldMk cId="1121485331" sldId="354"/>
            <ac:spMk id="3" creationId="{00000000-0000-0000-0000-000000000000}"/>
          </ac:spMkLst>
        </pc:spChg>
      </pc:sldChg>
      <pc:sldChg chg="modSp add modAnim modNotesTx">
        <pc:chgData name="Hilary Weaver" userId="b287df63d2bde5d9" providerId="LiveId" clId="{EB45E12F-1899-4299-A2F3-F253015E11E7}" dt="2018-06-11T01:39:37.666" v="15783" actId="20577"/>
        <pc:sldMkLst>
          <pc:docMk/>
          <pc:sldMk cId="2839620605" sldId="355"/>
        </pc:sldMkLst>
        <pc:spChg chg="mod">
          <ac:chgData name="Hilary Weaver" userId="b287df63d2bde5d9" providerId="LiveId" clId="{EB45E12F-1899-4299-A2F3-F253015E11E7}" dt="2018-06-11T01:39:37.666" v="15783" actId="20577"/>
          <ac:spMkLst>
            <pc:docMk/>
            <pc:sldMk cId="2839620605" sldId="355"/>
            <ac:spMk id="3" creationId="{00000000-0000-0000-0000-000000000000}"/>
          </ac:spMkLst>
        </pc:spChg>
      </pc:sldChg>
      <pc:sldChg chg="modSp add ord modAnim modNotesTx">
        <pc:chgData name="Hilary Weaver" userId="b287df63d2bde5d9" providerId="LiveId" clId="{EB45E12F-1899-4299-A2F3-F253015E11E7}" dt="2018-06-22T17:27:51.474" v="15895" actId="20577"/>
        <pc:sldMkLst>
          <pc:docMk/>
          <pc:sldMk cId="3770740910" sldId="356"/>
        </pc:sldMkLst>
        <pc:spChg chg="mod">
          <ac:chgData name="Hilary Weaver" userId="b287df63d2bde5d9" providerId="LiveId" clId="{EB45E12F-1899-4299-A2F3-F253015E11E7}" dt="2018-06-11T01:26:37.715" v="15128" actId="20577"/>
          <ac:spMkLst>
            <pc:docMk/>
            <pc:sldMk cId="3770740910" sldId="356"/>
            <ac:spMk id="3" creationId="{00000000-0000-0000-0000-000000000000}"/>
          </ac:spMkLst>
        </pc:spChg>
      </pc:sldChg>
      <pc:sldChg chg="addSp delSp modSp add ord modAnim modNotesTx">
        <pc:chgData name="Hilary Weaver" userId="b287df63d2bde5d9" providerId="LiveId" clId="{EB45E12F-1899-4299-A2F3-F253015E11E7}" dt="2018-06-26T15:54:42.538" v="16955" actId="1076"/>
        <pc:sldMkLst>
          <pc:docMk/>
          <pc:sldMk cId="3782066015" sldId="357"/>
        </pc:sldMkLst>
        <pc:spChg chg="mod">
          <ac:chgData name="Hilary Weaver" userId="b287df63d2bde5d9" providerId="LiveId" clId="{EB45E12F-1899-4299-A2F3-F253015E11E7}" dt="2018-06-26T15:47:26.436" v="16762" actId="20577"/>
          <ac:spMkLst>
            <pc:docMk/>
            <pc:sldMk cId="3782066015" sldId="357"/>
            <ac:spMk id="3" creationId="{00000000-0000-0000-0000-000000000000}"/>
          </ac:spMkLst>
        </pc:spChg>
        <pc:spChg chg="add mod">
          <ac:chgData name="Hilary Weaver" userId="b287df63d2bde5d9" providerId="LiveId" clId="{EB45E12F-1899-4299-A2F3-F253015E11E7}" dt="2018-06-26T15:54:42.538" v="16955" actId="1076"/>
          <ac:spMkLst>
            <pc:docMk/>
            <pc:sldMk cId="3782066015" sldId="357"/>
            <ac:spMk id="6" creationId="{709A1D01-8A88-4966-88D4-AB939C4D67DE}"/>
          </ac:spMkLst>
        </pc:spChg>
        <pc:picChg chg="del mod">
          <ac:chgData name="Hilary Weaver" userId="b287df63d2bde5d9" providerId="LiveId" clId="{EB45E12F-1899-4299-A2F3-F253015E11E7}" dt="2018-06-26T15:47:27.386" v="16763" actId="478"/>
          <ac:picMkLst>
            <pc:docMk/>
            <pc:sldMk cId="3782066015" sldId="357"/>
            <ac:picMk id="5" creationId="{15C521A4-472F-4D13-8A51-07E903A1B19C}"/>
          </ac:picMkLst>
        </pc:picChg>
      </pc:sldChg>
      <pc:sldChg chg="modSp add modAnim modNotesTx">
        <pc:chgData name="Hilary Weaver" userId="b287df63d2bde5d9" providerId="LiveId" clId="{EB45E12F-1899-4299-A2F3-F253015E11E7}" dt="2018-07-11T15:33:29.332" v="24114" actId="20577"/>
        <pc:sldMkLst>
          <pc:docMk/>
          <pc:sldMk cId="3645457268" sldId="358"/>
        </pc:sldMkLst>
        <pc:spChg chg="mod">
          <ac:chgData name="Hilary Weaver" userId="b287df63d2bde5d9" providerId="LiveId" clId="{EB45E12F-1899-4299-A2F3-F253015E11E7}" dt="2018-06-26T16:14:56.742" v="18472" actId="20577"/>
          <ac:spMkLst>
            <pc:docMk/>
            <pc:sldMk cId="3645457268" sldId="358"/>
            <ac:spMk id="3" creationId="{00000000-0000-0000-0000-000000000000}"/>
          </ac:spMkLst>
        </pc:spChg>
        <pc:picChg chg="mod">
          <ac:chgData name="Hilary Weaver" userId="b287df63d2bde5d9" providerId="LiveId" clId="{EB45E12F-1899-4299-A2F3-F253015E11E7}" dt="2018-06-26T16:09:56.382" v="18432" actId="1076"/>
          <ac:picMkLst>
            <pc:docMk/>
            <pc:sldMk cId="3645457268" sldId="358"/>
            <ac:picMk id="5" creationId="{15C521A4-472F-4D13-8A51-07E903A1B19C}"/>
          </ac:picMkLst>
        </pc:picChg>
      </pc:sldChg>
      <pc:sldChg chg="addSp delSp modSp add modAnim modNotesTx">
        <pc:chgData name="Hilary Weaver" userId="b287df63d2bde5d9" providerId="LiveId" clId="{EB45E12F-1899-4299-A2F3-F253015E11E7}" dt="2018-06-26T16:09:25.761" v="18427" actId="20577"/>
        <pc:sldMkLst>
          <pc:docMk/>
          <pc:sldMk cId="1130201240" sldId="359"/>
        </pc:sldMkLst>
        <pc:spChg chg="mod">
          <ac:chgData name="Hilary Weaver" userId="b287df63d2bde5d9" providerId="LiveId" clId="{EB45E12F-1899-4299-A2F3-F253015E11E7}" dt="2018-06-26T15:54:59.881" v="16957" actId="20577"/>
          <ac:spMkLst>
            <pc:docMk/>
            <pc:sldMk cId="1130201240" sldId="359"/>
            <ac:spMk id="3" creationId="{00000000-0000-0000-0000-000000000000}"/>
          </ac:spMkLst>
        </pc:spChg>
        <pc:spChg chg="add mod">
          <ac:chgData name="Hilary Weaver" userId="b287df63d2bde5d9" providerId="LiveId" clId="{EB45E12F-1899-4299-A2F3-F253015E11E7}" dt="2018-06-26T15:58:54.128" v="17035" actId="120"/>
          <ac:spMkLst>
            <pc:docMk/>
            <pc:sldMk cId="1130201240" sldId="359"/>
            <ac:spMk id="5" creationId="{9D8FAF88-C9A7-4978-95F5-7C219B341058}"/>
          </ac:spMkLst>
        </pc:spChg>
        <pc:spChg chg="del">
          <ac:chgData name="Hilary Weaver" userId="b287df63d2bde5d9" providerId="LiveId" clId="{EB45E12F-1899-4299-A2F3-F253015E11E7}" dt="2018-06-26T15:55:02.635" v="16958" actId="478"/>
          <ac:spMkLst>
            <pc:docMk/>
            <pc:sldMk cId="1130201240" sldId="359"/>
            <ac:spMk id="6" creationId="{709A1D01-8A88-4966-88D4-AB939C4D67DE}"/>
          </ac:spMkLst>
        </pc:spChg>
        <pc:spChg chg="add mod">
          <ac:chgData name="Hilary Weaver" userId="b287df63d2bde5d9" providerId="LiveId" clId="{EB45E12F-1899-4299-A2F3-F253015E11E7}" dt="2018-06-26T16:01:43.203" v="17160" actId="1076"/>
          <ac:spMkLst>
            <pc:docMk/>
            <pc:sldMk cId="1130201240" sldId="359"/>
            <ac:spMk id="7" creationId="{A3B8BD74-0CB8-43ED-A6E3-31AE022A7328}"/>
          </ac:spMkLst>
        </pc:spChg>
        <pc:spChg chg="add mod">
          <ac:chgData name="Hilary Weaver" userId="b287df63d2bde5d9" providerId="LiveId" clId="{EB45E12F-1899-4299-A2F3-F253015E11E7}" dt="2018-06-26T16:01:40.485" v="17159" actId="1076"/>
          <ac:spMkLst>
            <pc:docMk/>
            <pc:sldMk cId="1130201240" sldId="359"/>
            <ac:spMk id="8" creationId="{0E5736F1-16DD-40E5-B325-F2805CB11E04}"/>
          </ac:spMkLst>
        </pc:spChg>
        <pc:spChg chg="add mod">
          <ac:chgData name="Hilary Weaver" userId="b287df63d2bde5d9" providerId="LiveId" clId="{EB45E12F-1899-4299-A2F3-F253015E11E7}" dt="2018-06-26T16:02:36.248" v="17188" actId="1076"/>
          <ac:spMkLst>
            <pc:docMk/>
            <pc:sldMk cId="1130201240" sldId="359"/>
            <ac:spMk id="12" creationId="{539850FD-FB65-40BB-A78C-D37934004637}"/>
          </ac:spMkLst>
        </pc:spChg>
        <pc:spChg chg="add mod">
          <ac:chgData name="Hilary Weaver" userId="b287df63d2bde5d9" providerId="LiveId" clId="{EB45E12F-1899-4299-A2F3-F253015E11E7}" dt="2018-06-26T16:03:07.165" v="17199" actId="20577"/>
          <ac:spMkLst>
            <pc:docMk/>
            <pc:sldMk cId="1130201240" sldId="359"/>
            <ac:spMk id="17" creationId="{FE4B600A-2C77-4DCE-A0C4-61BF4988C9C7}"/>
          </ac:spMkLst>
        </pc:spChg>
        <pc:cxnChg chg="add mod">
          <ac:chgData name="Hilary Weaver" userId="b287df63d2bde5d9" providerId="LiveId" clId="{EB45E12F-1899-4299-A2F3-F253015E11E7}" dt="2018-06-26T16:02:10.378" v="17163" actId="1582"/>
          <ac:cxnSpMkLst>
            <pc:docMk/>
            <pc:sldMk cId="1130201240" sldId="359"/>
            <ac:cxnSpMk id="10" creationId="{477EC222-DE21-4603-9C19-5A0E9551284F}"/>
          </ac:cxnSpMkLst>
        </pc:cxnChg>
        <pc:cxnChg chg="add mod">
          <ac:chgData name="Hilary Weaver" userId="b287df63d2bde5d9" providerId="LiveId" clId="{EB45E12F-1899-4299-A2F3-F253015E11E7}" dt="2018-06-26T16:02:55.517" v="17193" actId="14100"/>
          <ac:cxnSpMkLst>
            <pc:docMk/>
            <pc:sldMk cId="1130201240" sldId="359"/>
            <ac:cxnSpMk id="13" creationId="{C1E6F130-DD14-4E3F-BAF6-250318BA01F7}"/>
          </ac:cxnSpMkLst>
        </pc:cxnChg>
      </pc:sldChg>
      <pc:sldChg chg="modSp add modAnim modNotesTx">
        <pc:chgData name="Hilary Weaver" userId="b287df63d2bde5d9" providerId="LiveId" clId="{EB45E12F-1899-4299-A2F3-F253015E11E7}" dt="2018-07-11T15:36:09.812" v="24243" actId="113"/>
        <pc:sldMkLst>
          <pc:docMk/>
          <pc:sldMk cId="1037487026" sldId="360"/>
        </pc:sldMkLst>
        <pc:spChg chg="mod">
          <ac:chgData name="Hilary Weaver" userId="b287df63d2bde5d9" providerId="LiveId" clId="{EB45E12F-1899-4299-A2F3-F253015E11E7}" dt="2018-06-26T16:16:37.609" v="18568" actId="20577"/>
          <ac:spMkLst>
            <pc:docMk/>
            <pc:sldMk cId="1037487026" sldId="360"/>
            <ac:spMk id="3" creationId="{00000000-0000-0000-0000-000000000000}"/>
          </ac:spMkLst>
        </pc:spChg>
        <pc:picChg chg="mod">
          <ac:chgData name="Hilary Weaver" userId="b287df63d2bde5d9" providerId="LiveId" clId="{EB45E12F-1899-4299-A2F3-F253015E11E7}" dt="2018-06-26T16:16:53.310" v="18652" actId="1076"/>
          <ac:picMkLst>
            <pc:docMk/>
            <pc:sldMk cId="1037487026" sldId="360"/>
            <ac:picMk id="5" creationId="{15C521A4-472F-4D13-8A51-07E903A1B19C}"/>
          </ac:picMkLst>
        </pc:picChg>
      </pc:sldChg>
      <pc:sldChg chg="addSp delSp modSp add delAnim modAnim modNotesTx">
        <pc:chgData name="Hilary Weaver" userId="b287df63d2bde5d9" providerId="LiveId" clId="{EB45E12F-1899-4299-A2F3-F253015E11E7}" dt="2018-07-11T17:51:13.188" v="24324" actId="313"/>
        <pc:sldMkLst>
          <pc:docMk/>
          <pc:sldMk cId="1555715630" sldId="361"/>
        </pc:sldMkLst>
        <pc:spChg chg="mod">
          <ac:chgData name="Hilary Weaver" userId="b287df63d2bde5d9" providerId="LiveId" clId="{EB45E12F-1899-4299-A2F3-F253015E11E7}" dt="2018-06-26T20:11:54.158" v="20075" actId="20577"/>
          <ac:spMkLst>
            <pc:docMk/>
            <pc:sldMk cId="1555715630" sldId="361"/>
            <ac:spMk id="9" creationId="{1186329D-0EFA-4774-BA48-125900F0A7A9}"/>
          </ac:spMkLst>
        </pc:spChg>
        <pc:spChg chg="del">
          <ac:chgData name="Hilary Weaver" userId="b287df63d2bde5d9" providerId="LiveId" clId="{EB45E12F-1899-4299-A2F3-F253015E11E7}" dt="2018-06-26T20:11:40.494" v="20054" actId="478"/>
          <ac:spMkLst>
            <pc:docMk/>
            <pc:sldMk cId="1555715630" sldId="361"/>
            <ac:spMk id="11" creationId="{B8F1607A-A0EC-4DE2-B4AE-E4D01CB9BAE5}"/>
          </ac:spMkLst>
        </pc:spChg>
        <pc:spChg chg="add mod">
          <ac:chgData name="Hilary Weaver" userId="b287df63d2bde5d9" providerId="LiveId" clId="{EB45E12F-1899-4299-A2F3-F253015E11E7}" dt="2018-06-26T20:32:02.684" v="20412" actId="1076"/>
          <ac:spMkLst>
            <pc:docMk/>
            <pc:sldMk cId="1555715630" sldId="361"/>
            <ac:spMk id="16" creationId="{672C7B00-CD08-4493-8655-02800194D0B3}"/>
          </ac:spMkLst>
        </pc:spChg>
        <pc:picChg chg="add mod">
          <ac:chgData name="Hilary Weaver" userId="b287df63d2bde5d9" providerId="LiveId" clId="{EB45E12F-1899-4299-A2F3-F253015E11E7}" dt="2018-06-26T20:32:36.305" v="20417" actId="1076"/>
          <ac:picMkLst>
            <pc:docMk/>
            <pc:sldMk cId="1555715630" sldId="361"/>
            <ac:picMk id="17" creationId="{2FA295A0-5DEF-4AB8-BAF3-ED5CF7799EFE}"/>
          </ac:picMkLst>
        </pc:picChg>
      </pc:sldChg>
      <pc:sldChg chg="add modNotesTx">
        <pc:chgData name="Hilary Weaver" userId="b287df63d2bde5d9" providerId="LiveId" clId="{EB45E12F-1899-4299-A2F3-F253015E11E7}" dt="2018-06-30T22:50:41.179" v="23102" actId="20577"/>
        <pc:sldMkLst>
          <pc:docMk/>
          <pc:sldMk cId="3826146775" sldId="362"/>
        </pc:sldMkLst>
      </pc:sldChg>
      <pc:sldChg chg="addSp delSp modSp add delAnim modAnim modNotesTx">
        <pc:chgData name="Hilary Weaver" userId="b287df63d2bde5d9" providerId="LiveId" clId="{EB45E12F-1899-4299-A2F3-F253015E11E7}" dt="2018-06-30T23:00:27.736" v="23241" actId="20577"/>
        <pc:sldMkLst>
          <pc:docMk/>
          <pc:sldMk cId="2093982811" sldId="363"/>
        </pc:sldMkLst>
        <pc:spChg chg="mod">
          <ac:chgData name="Hilary Weaver" userId="b287df63d2bde5d9" providerId="LiveId" clId="{EB45E12F-1899-4299-A2F3-F253015E11E7}" dt="2018-06-30T22:57:37.734" v="23138" actId="6549"/>
          <ac:spMkLst>
            <pc:docMk/>
            <pc:sldMk cId="2093982811" sldId="363"/>
            <ac:spMk id="3" creationId="{00000000-0000-0000-0000-000000000000}"/>
          </ac:spMkLst>
        </pc:spChg>
        <pc:picChg chg="del">
          <ac:chgData name="Hilary Weaver" userId="b287df63d2bde5d9" providerId="LiveId" clId="{EB45E12F-1899-4299-A2F3-F253015E11E7}" dt="2018-06-30T22:57:36.215" v="23137" actId="478"/>
          <ac:picMkLst>
            <pc:docMk/>
            <pc:sldMk cId="2093982811" sldId="363"/>
            <ac:picMk id="5" creationId="{1EBE8397-4256-4496-AEEB-45ADE0A5B00C}"/>
          </ac:picMkLst>
        </pc:picChg>
        <pc:picChg chg="add mod">
          <ac:chgData name="Hilary Weaver" userId="b287df63d2bde5d9" providerId="LiveId" clId="{EB45E12F-1899-4299-A2F3-F253015E11E7}" dt="2018-06-30T22:57:49.523" v="23144" actId="1076"/>
          <ac:picMkLst>
            <pc:docMk/>
            <pc:sldMk cId="2093982811" sldId="363"/>
            <ac:picMk id="6" creationId="{9EA33062-0848-49A3-A5AB-CA52E30E95EC}"/>
          </ac:picMkLst>
        </pc:picChg>
      </pc:sldChg>
    </pc:docChg>
  </pc:docChgLst>
  <pc:docChgLst>
    <pc:chgData name="Hilary Weaver" userId="b287df63d2bde5d9" providerId="LiveId" clId="{D5AF631A-EF53-404D-9680-500982471433}"/>
    <pc:docChg chg="modSld">
      <pc:chgData name="Hilary Weaver" userId="b287df63d2bde5d9" providerId="LiveId" clId="{D5AF631A-EF53-404D-9680-500982471433}" dt="2018-07-12T03:11:01.498" v="67" actId="20577"/>
      <pc:docMkLst>
        <pc:docMk/>
      </pc:docMkLst>
      <pc:sldChg chg="modNotesTx">
        <pc:chgData name="Hilary Weaver" userId="b287df63d2bde5d9" providerId="LiveId" clId="{D5AF631A-EF53-404D-9680-500982471433}" dt="2018-07-12T03:00:10.838" v="0" actId="20577"/>
        <pc:sldMkLst>
          <pc:docMk/>
          <pc:sldMk cId="1146580279" sldId="256"/>
        </pc:sldMkLst>
      </pc:sldChg>
      <pc:sldChg chg="modNotesTx">
        <pc:chgData name="Hilary Weaver" userId="b287df63d2bde5d9" providerId="LiveId" clId="{D5AF631A-EF53-404D-9680-500982471433}" dt="2018-07-12T03:00:38.083" v="1" actId="20577"/>
        <pc:sldMkLst>
          <pc:docMk/>
          <pc:sldMk cId="808710739" sldId="264"/>
        </pc:sldMkLst>
      </pc:sldChg>
      <pc:sldChg chg="modNotesTx">
        <pc:chgData name="Hilary Weaver" userId="b287df63d2bde5d9" providerId="LiveId" clId="{D5AF631A-EF53-404D-9680-500982471433}" dt="2018-07-12T03:00:56.397" v="36" actId="20577"/>
        <pc:sldMkLst>
          <pc:docMk/>
          <pc:sldMk cId="232691266" sldId="265"/>
        </pc:sldMkLst>
      </pc:sldChg>
      <pc:sldChg chg="modNotesTx">
        <pc:chgData name="Hilary Weaver" userId="b287df63d2bde5d9" providerId="LiveId" clId="{D5AF631A-EF53-404D-9680-500982471433}" dt="2018-07-12T03:02:17.889" v="39" actId="20577"/>
        <pc:sldMkLst>
          <pc:docMk/>
          <pc:sldMk cId="1165209237" sldId="269"/>
        </pc:sldMkLst>
      </pc:sldChg>
      <pc:sldChg chg="modNotesTx">
        <pc:chgData name="Hilary Weaver" userId="b287df63d2bde5d9" providerId="LiveId" clId="{D5AF631A-EF53-404D-9680-500982471433}" dt="2018-07-12T03:04:40.786" v="44" actId="20577"/>
        <pc:sldMkLst>
          <pc:docMk/>
          <pc:sldMk cId="1262721565" sldId="279"/>
        </pc:sldMkLst>
      </pc:sldChg>
      <pc:sldChg chg="modNotesTx">
        <pc:chgData name="Hilary Weaver" userId="b287df63d2bde5d9" providerId="LiveId" clId="{D5AF631A-EF53-404D-9680-500982471433}" dt="2018-07-12T03:04:24.490" v="41" actId="20577"/>
        <pc:sldMkLst>
          <pc:docMk/>
          <pc:sldMk cId="3426714272" sldId="286"/>
        </pc:sldMkLst>
      </pc:sldChg>
      <pc:sldChg chg="modNotesTx">
        <pc:chgData name="Hilary Weaver" userId="b287df63d2bde5d9" providerId="LiveId" clId="{D5AF631A-EF53-404D-9680-500982471433}" dt="2018-07-12T03:05:00.429" v="45" actId="20577"/>
        <pc:sldMkLst>
          <pc:docMk/>
          <pc:sldMk cId="1425533335" sldId="289"/>
        </pc:sldMkLst>
      </pc:sldChg>
      <pc:sldChg chg="modNotesTx">
        <pc:chgData name="Hilary Weaver" userId="b287df63d2bde5d9" providerId="LiveId" clId="{D5AF631A-EF53-404D-9680-500982471433}" dt="2018-07-12T03:06:09.854" v="53" actId="20577"/>
        <pc:sldMkLst>
          <pc:docMk/>
          <pc:sldMk cId="3155210774" sldId="297"/>
        </pc:sldMkLst>
      </pc:sldChg>
      <pc:sldChg chg="modNotesTx">
        <pc:chgData name="Hilary Weaver" userId="b287df63d2bde5d9" providerId="LiveId" clId="{D5AF631A-EF53-404D-9680-500982471433}" dt="2018-07-12T03:08:20.660" v="61" actId="20577"/>
        <pc:sldMkLst>
          <pc:docMk/>
          <pc:sldMk cId="104515540" sldId="309"/>
        </pc:sldMkLst>
      </pc:sldChg>
      <pc:sldChg chg="modNotesTx">
        <pc:chgData name="Hilary Weaver" userId="b287df63d2bde5d9" providerId="LiveId" clId="{D5AF631A-EF53-404D-9680-500982471433}" dt="2018-07-12T03:10:08.612" v="64" actId="20577"/>
        <pc:sldMkLst>
          <pc:docMk/>
          <pc:sldMk cId="223690307" sldId="317"/>
        </pc:sldMkLst>
      </pc:sldChg>
      <pc:sldChg chg="modNotesTx">
        <pc:chgData name="Hilary Weaver" userId="b287df63d2bde5d9" providerId="LiveId" clId="{D5AF631A-EF53-404D-9680-500982471433}" dt="2018-07-12T03:11:01.498" v="67" actId="20577"/>
        <pc:sldMkLst>
          <pc:docMk/>
          <pc:sldMk cId="3453645618" sldId="323"/>
        </pc:sldMkLst>
      </pc:sldChg>
      <pc:sldChg chg="modNotesTx">
        <pc:chgData name="Hilary Weaver" userId="b287df63d2bde5d9" providerId="LiveId" clId="{D5AF631A-EF53-404D-9680-500982471433}" dt="2018-07-12T03:03:01.613" v="40" actId="20577"/>
        <pc:sldMkLst>
          <pc:docMk/>
          <pc:sldMk cId="367586386" sldId="338"/>
        </pc:sldMkLst>
      </pc:sldChg>
      <pc:sldChg chg="modNotesTx">
        <pc:chgData name="Hilary Weaver" userId="b287df63d2bde5d9" providerId="LiveId" clId="{D5AF631A-EF53-404D-9680-500982471433}" dt="2018-07-12T03:05:14.544" v="47" actId="20577"/>
        <pc:sldMkLst>
          <pc:docMk/>
          <pc:sldMk cId="105768864" sldId="345"/>
        </pc:sldMkLst>
      </pc:sldChg>
      <pc:sldChg chg="modNotesTx">
        <pc:chgData name="Hilary Weaver" userId="b287df63d2bde5d9" providerId="LiveId" clId="{D5AF631A-EF53-404D-9680-500982471433}" dt="2018-07-12T03:05:39.680" v="50" actId="20577"/>
        <pc:sldMkLst>
          <pc:docMk/>
          <pc:sldMk cId="167218075" sldId="346"/>
        </pc:sldMkLst>
      </pc:sldChg>
      <pc:sldChg chg="modNotesTx">
        <pc:chgData name="Hilary Weaver" userId="b287df63d2bde5d9" providerId="LiveId" clId="{D5AF631A-EF53-404D-9680-500982471433}" dt="2018-07-12T03:06:02.455" v="52" actId="20577"/>
        <pc:sldMkLst>
          <pc:docMk/>
          <pc:sldMk cId="1347049804" sldId="347"/>
        </pc:sldMkLst>
      </pc:sldChg>
      <pc:sldChg chg="modNotesTx">
        <pc:chgData name="Hilary Weaver" userId="b287df63d2bde5d9" providerId="LiveId" clId="{D5AF631A-EF53-404D-9680-500982471433}" dt="2018-07-12T03:06:41.037" v="56" actId="20577"/>
        <pc:sldMkLst>
          <pc:docMk/>
          <pc:sldMk cId="1101284727" sldId="348"/>
        </pc:sldMkLst>
      </pc:sldChg>
      <pc:sldChg chg="modNotesTx">
        <pc:chgData name="Hilary Weaver" userId="b287df63d2bde5d9" providerId="LiveId" clId="{D5AF631A-EF53-404D-9680-500982471433}" dt="2018-07-12T03:06:54.609" v="58" actId="20577"/>
        <pc:sldMkLst>
          <pc:docMk/>
          <pc:sldMk cId="3864368310" sldId="349"/>
        </pc:sldMkLst>
      </pc:sldChg>
      <pc:sldChg chg="modNotesTx">
        <pc:chgData name="Hilary Weaver" userId="b287df63d2bde5d9" providerId="LiveId" clId="{D5AF631A-EF53-404D-9680-500982471433}" dt="2018-07-12T03:07:15.887" v="59" actId="20577"/>
        <pc:sldMkLst>
          <pc:docMk/>
          <pc:sldMk cId="2722769031" sldId="351"/>
        </pc:sldMkLst>
      </pc:sldChg>
      <pc:sldChg chg="modNotesTx">
        <pc:chgData name="Hilary Weaver" userId="b287df63d2bde5d9" providerId="LiveId" clId="{D5AF631A-EF53-404D-9680-500982471433}" dt="2018-07-12T03:07:59.894" v="60" actId="20577"/>
        <pc:sldMkLst>
          <pc:docMk/>
          <pc:sldMk cId="1293059095" sldId="352"/>
        </pc:sldMkLst>
      </pc:sldChg>
      <pc:sldChg chg="modNotesTx">
        <pc:chgData name="Hilary Weaver" userId="b287df63d2bde5d9" providerId="LiveId" clId="{D5AF631A-EF53-404D-9680-500982471433}" dt="2018-07-12T03:08:59.191" v="62" actId="20577"/>
        <pc:sldMkLst>
          <pc:docMk/>
          <pc:sldMk cId="2621593161" sldId="353"/>
        </pc:sldMkLst>
      </pc:sldChg>
      <pc:sldChg chg="modNotesTx">
        <pc:chgData name="Hilary Weaver" userId="b287df63d2bde5d9" providerId="LiveId" clId="{D5AF631A-EF53-404D-9680-500982471433}" dt="2018-07-12T03:09:25.901" v="63" actId="20577"/>
        <pc:sldMkLst>
          <pc:docMk/>
          <pc:sldMk cId="1121485331" sldId="354"/>
        </pc:sldMkLst>
      </pc:sldChg>
      <pc:sldChg chg="modNotesTx">
        <pc:chgData name="Hilary Weaver" userId="b287df63d2bde5d9" providerId="LiveId" clId="{D5AF631A-EF53-404D-9680-500982471433}" dt="2018-07-12T03:10:38.643" v="66" actId="20577"/>
        <pc:sldMkLst>
          <pc:docMk/>
          <pc:sldMk cId="1037487026" sldId="360"/>
        </pc:sldMkLst>
      </pc:sldChg>
      <pc:sldChg chg="modNotesTx">
        <pc:chgData name="Hilary Weaver" userId="b287df63d2bde5d9" providerId="LiveId" clId="{D5AF631A-EF53-404D-9680-500982471433}" dt="2018-07-12T03:01:04.410" v="37" actId="20577"/>
        <pc:sldMkLst>
          <pc:docMk/>
          <pc:sldMk cId="3826146775" sldId="362"/>
        </pc:sldMkLst>
      </pc:sldChg>
      <pc:sldChg chg="modNotesTx">
        <pc:chgData name="Hilary Weaver" userId="b287df63d2bde5d9" providerId="LiveId" clId="{D5AF631A-EF53-404D-9680-500982471433}" dt="2018-07-12T03:06:16.489" v="54" actId="20577"/>
        <pc:sldMkLst>
          <pc:docMk/>
          <pc:sldMk cId="2093982811" sldId="3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EE1DC-2C8F-494A-B9EF-6268C14A2A3D}"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2B7D5-4F8B-478C-9237-6F0737A3C488}" type="slidenum">
              <a:rPr lang="en-US" smtClean="0"/>
              <a:t>‹#›</a:t>
            </a:fld>
            <a:endParaRPr lang="en-US"/>
          </a:p>
        </p:txBody>
      </p:sp>
    </p:spTree>
    <p:extLst>
      <p:ext uri="{BB962C8B-B14F-4D97-AF65-F5344CB8AC3E}">
        <p14:creationId xmlns:p14="http://schemas.microsoft.com/office/powerpoint/2010/main" val="397977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gger.i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1</a:t>
            </a:fld>
            <a:endParaRPr lang="en-US"/>
          </a:p>
        </p:txBody>
      </p:sp>
    </p:spTree>
    <p:extLst>
      <p:ext uri="{BB962C8B-B14F-4D97-AF65-F5344CB8AC3E}">
        <p14:creationId xmlns:p14="http://schemas.microsoft.com/office/powerpoint/2010/main" val="698775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to draw their own pyramid – what is your ratio now vs what do you think it should 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Is it UI heavy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Is it the right ratio now?</a:t>
            </a:r>
          </a:p>
          <a:p>
            <a:r>
              <a:rPr lang="en-US" b="1" dirty="0"/>
              <a:t>&lt;&lt; 5 minutes &gt;&gt;</a:t>
            </a:r>
          </a:p>
        </p:txBody>
      </p:sp>
      <p:sp>
        <p:nvSpPr>
          <p:cNvPr id="4" name="Slide Number Placeholder 3"/>
          <p:cNvSpPr>
            <a:spLocks noGrp="1"/>
          </p:cNvSpPr>
          <p:nvPr>
            <p:ph type="sldNum" sz="quarter" idx="10"/>
          </p:nvPr>
        </p:nvSpPr>
        <p:spPr/>
        <p:txBody>
          <a:bodyPr/>
          <a:lstStyle/>
          <a:p>
            <a:fld id="{9ED2B7D5-4F8B-478C-9237-6F0737A3C488}" type="slidenum">
              <a:rPr lang="en-US" smtClean="0"/>
              <a:t>17</a:t>
            </a:fld>
            <a:endParaRPr lang="en-US"/>
          </a:p>
        </p:txBody>
      </p:sp>
    </p:spTree>
    <p:extLst>
      <p:ext uri="{BB962C8B-B14F-4D97-AF65-F5344CB8AC3E}">
        <p14:creationId xmlns:p14="http://schemas.microsoft.com/office/powerpoint/2010/main" val="1513014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using Postman and </a:t>
            </a:r>
            <a:r>
              <a:rPr lang="en-US" dirty="0" err="1"/>
              <a:t>Nunit</a:t>
            </a:r>
            <a:r>
              <a:rPr lang="en-US" baseline="0" dirty="0"/>
              <a:t> with C# for the workshop</a:t>
            </a:r>
          </a:p>
        </p:txBody>
      </p:sp>
      <p:sp>
        <p:nvSpPr>
          <p:cNvPr id="4" name="Slide Number Placeholder 3"/>
          <p:cNvSpPr>
            <a:spLocks noGrp="1"/>
          </p:cNvSpPr>
          <p:nvPr>
            <p:ph type="sldNum" sz="quarter" idx="10"/>
          </p:nvPr>
        </p:nvSpPr>
        <p:spPr/>
        <p:txBody>
          <a:bodyPr/>
          <a:lstStyle/>
          <a:p>
            <a:fld id="{9ED2B7D5-4F8B-478C-9237-6F0737A3C488}" type="slidenum">
              <a:rPr lang="en-US" smtClean="0"/>
              <a:t>20</a:t>
            </a:fld>
            <a:endParaRPr lang="en-US"/>
          </a:p>
        </p:txBody>
      </p:sp>
    </p:spTree>
    <p:extLst>
      <p:ext uri="{BB962C8B-B14F-4D97-AF65-F5344CB8AC3E}">
        <p14:creationId xmlns:p14="http://schemas.microsoft.com/office/powerpoint/2010/main" val="229738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21</a:t>
            </a:fld>
            <a:endParaRPr lang="en-US"/>
          </a:p>
        </p:txBody>
      </p:sp>
    </p:spTree>
    <p:extLst>
      <p:ext uri="{BB962C8B-B14F-4D97-AF65-F5344CB8AC3E}">
        <p14:creationId xmlns:p14="http://schemas.microsoft.com/office/powerpoint/2010/main" val="49313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should be able to run the solution locally. Raise your hands if you have any issues</a:t>
            </a:r>
          </a:p>
          <a:p>
            <a:pPr marL="171450" indent="-171450">
              <a:buFont typeface="Arial" panose="020B0604020202020204" pitchFamily="34" charset="0"/>
              <a:buChar char="•"/>
            </a:pPr>
            <a:r>
              <a:rPr lang="en-US" dirty="0"/>
              <a:t>Potential for Self Signed Cert warning when running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eliminate the security warning when browsing and debugging HTTPS on localhost, we added a dialog to allow Internet Explorer and Chrome to trust the self-signed IIS express SSL certificate.</a:t>
            </a:r>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22</a:t>
            </a:fld>
            <a:endParaRPr lang="en-US"/>
          </a:p>
        </p:txBody>
      </p:sp>
    </p:spTree>
    <p:extLst>
      <p:ext uri="{BB962C8B-B14F-4D97-AF65-F5344CB8AC3E}">
        <p14:creationId xmlns:p14="http://schemas.microsoft.com/office/powerpoint/2010/main" val="322562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Swagger specification</a:t>
            </a:r>
            <a:r>
              <a:rPr lang="en-US" sz="1200" b="0" i="0" kern="1200" dirty="0">
                <a:solidFill>
                  <a:schemeClr val="tx1"/>
                </a:solidFill>
                <a:effectLst/>
                <a:latin typeface="+mn-lt"/>
                <a:ea typeface="+mn-ea"/>
                <a:cs typeface="+mn-cs"/>
              </a:rPr>
              <a:t> uses JSON and JSON Schema to describe a RESTful web API</a:t>
            </a:r>
            <a:endParaRPr lang="en-US" dirty="0"/>
          </a:p>
          <a:p>
            <a:r>
              <a:rPr lang="en-US" dirty="0"/>
              <a:t>Click on </a:t>
            </a:r>
            <a:r>
              <a:rPr lang="en-US" dirty="0" err="1"/>
              <a:t>Todo</a:t>
            </a:r>
            <a:r>
              <a:rPr lang="en-US" dirty="0"/>
              <a:t> to expand</a:t>
            </a:r>
          </a:p>
          <a:p>
            <a:r>
              <a:rPr lang="en-US" dirty="0"/>
              <a:t>Click on the first GET to expand it</a:t>
            </a:r>
          </a:p>
          <a:p>
            <a:r>
              <a:rPr lang="en-US" dirty="0"/>
              <a:t>We can see all kinds of information about it, like the response model, and example response, the response content type.</a:t>
            </a:r>
          </a:p>
          <a:p>
            <a:r>
              <a:rPr lang="en-US" dirty="0"/>
              <a:t>And we can try our API from here</a:t>
            </a:r>
          </a:p>
        </p:txBody>
      </p:sp>
      <p:sp>
        <p:nvSpPr>
          <p:cNvPr id="4" name="Slide Number Placeholder 3"/>
          <p:cNvSpPr>
            <a:spLocks noGrp="1"/>
          </p:cNvSpPr>
          <p:nvPr>
            <p:ph type="sldNum" sz="quarter" idx="10"/>
          </p:nvPr>
        </p:nvSpPr>
        <p:spPr/>
        <p:txBody>
          <a:bodyPr/>
          <a:lstStyle/>
          <a:p>
            <a:fld id="{9ED2B7D5-4F8B-478C-9237-6F0737A3C488}" type="slidenum">
              <a:rPr lang="en-US" smtClean="0"/>
              <a:t>25</a:t>
            </a:fld>
            <a:endParaRPr lang="en-US"/>
          </a:p>
        </p:txBody>
      </p:sp>
    </p:spTree>
    <p:extLst>
      <p:ext uri="{BB962C8B-B14F-4D97-AF65-F5344CB8AC3E}">
        <p14:creationId xmlns:p14="http://schemas.microsoft.com/office/powerpoint/2010/main" val="414237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learn about what to test by looking at our code</a:t>
            </a:r>
          </a:p>
          <a:p>
            <a:r>
              <a:rPr lang="en-US" dirty="0"/>
              <a:t>If you take a look at the Controllers, we can glean all kinds of good info from there</a:t>
            </a:r>
          </a:p>
          <a:p>
            <a:pPr marL="171450" indent="-171450">
              <a:buFont typeface="Arial" panose="020B0604020202020204" pitchFamily="34" charset="0"/>
              <a:buChar char="•"/>
            </a:pPr>
            <a:r>
              <a:rPr lang="en-US" dirty="0"/>
              <a:t>We can also load up the UI, and run the dev tools in the browser, or something like Fiddler, and see what the requests look like. Let’s try that out</a:t>
            </a:r>
          </a:p>
          <a:p>
            <a:pPr marL="0" indent="0">
              <a:buFont typeface="Arial" panose="020B0604020202020204" pitchFamily="34" charset="0"/>
              <a:buNone/>
            </a:pPr>
            <a:r>
              <a:rPr lang="en-US" dirty="0"/>
              <a:t>Debug your solution, and hit F12 to run the dev tools. Go to the Network tab</a:t>
            </a:r>
          </a:p>
          <a:p>
            <a:pPr marL="0" indent="0">
              <a:buFont typeface="Arial" panose="020B0604020202020204" pitchFamily="34" charset="0"/>
              <a:buNone/>
            </a:pPr>
            <a:r>
              <a:rPr lang="en-US" dirty="0"/>
              <a:t>Now add a new item and click Save. Notice there is a POST call, then some GET calls. You can click on each one to see what the actual request looked like, the response, </a:t>
            </a:r>
            <a:r>
              <a:rPr lang="en-US" dirty="0" err="1"/>
              <a:t>etc</a:t>
            </a:r>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26</a:t>
            </a:fld>
            <a:endParaRPr lang="en-US"/>
          </a:p>
        </p:txBody>
      </p:sp>
    </p:spTree>
    <p:extLst>
      <p:ext uri="{BB962C8B-B14F-4D97-AF65-F5344CB8AC3E}">
        <p14:creationId xmlns:p14="http://schemas.microsoft.com/office/powerpoint/2010/main" val="2443701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to-do items are pretty simple – this is the model that we’ll use, or the json schema, for all of our work.</a:t>
            </a:r>
          </a:p>
          <a:p>
            <a:r>
              <a:rPr lang="en-US" dirty="0"/>
              <a:t>Take a look at the </a:t>
            </a:r>
            <a:r>
              <a:rPr lang="en-US" dirty="0" err="1"/>
              <a:t>TodoItem</a:t>
            </a:r>
            <a:r>
              <a:rPr lang="en-US" dirty="0"/>
              <a:t> class under the Models folder, to see the definitions of these, and their datatypes</a:t>
            </a:r>
          </a:p>
        </p:txBody>
      </p:sp>
      <p:sp>
        <p:nvSpPr>
          <p:cNvPr id="4" name="Slide Number Placeholder 3"/>
          <p:cNvSpPr>
            <a:spLocks noGrp="1"/>
          </p:cNvSpPr>
          <p:nvPr>
            <p:ph type="sldNum" sz="quarter" idx="10"/>
          </p:nvPr>
        </p:nvSpPr>
        <p:spPr/>
        <p:txBody>
          <a:bodyPr/>
          <a:lstStyle/>
          <a:p>
            <a:fld id="{9ED2B7D5-4F8B-478C-9237-6F0737A3C488}" type="slidenum">
              <a:rPr lang="en-US" smtClean="0"/>
              <a:t>28</a:t>
            </a:fld>
            <a:endParaRPr lang="en-US"/>
          </a:p>
        </p:txBody>
      </p:sp>
    </p:spTree>
    <p:extLst>
      <p:ext uri="{BB962C8B-B14F-4D97-AF65-F5344CB8AC3E}">
        <p14:creationId xmlns:p14="http://schemas.microsoft.com/office/powerpoint/2010/main" val="10464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is a tool for testing and developing APIs.</a:t>
            </a:r>
          </a:p>
          <a:p>
            <a:r>
              <a:rPr lang="en-US" dirty="0"/>
              <a:t>Who has used Postman before? – (if any) ok you can be my helper if folks need help while doing some of the exercises :D</a:t>
            </a:r>
          </a:p>
          <a:p>
            <a:r>
              <a:rPr lang="en-US" dirty="0"/>
              <a:t>Please </a:t>
            </a:r>
            <a:r>
              <a:rPr lang="en-US" dirty="0" err="1"/>
              <a:t>please</a:t>
            </a:r>
            <a:r>
              <a:rPr lang="en-US" dirty="0"/>
              <a:t> </a:t>
            </a:r>
            <a:r>
              <a:rPr lang="en-US" dirty="0" err="1"/>
              <a:t>please</a:t>
            </a:r>
            <a:r>
              <a:rPr lang="en-US" dirty="0"/>
              <a:t> don’t be shy, raise your hand if you’re having any issues at all.</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29</a:t>
            </a:fld>
            <a:endParaRPr lang="en-US"/>
          </a:p>
        </p:txBody>
      </p:sp>
    </p:spTree>
    <p:extLst>
      <p:ext uri="{BB962C8B-B14F-4D97-AF65-F5344CB8AC3E}">
        <p14:creationId xmlns:p14="http://schemas.microsoft.com/office/powerpoint/2010/main" val="2221897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haven’t opened Postman before, or if you have and haven’t unchecked the box on the bottom left, you’ll see this when you launch Postman.</a:t>
            </a:r>
          </a:p>
          <a:p>
            <a:r>
              <a:rPr lang="en-US" dirty="0"/>
              <a:t>Go ahead and close this screen</a:t>
            </a:r>
          </a:p>
          <a:p>
            <a:r>
              <a:rPr lang="en-US" dirty="0"/>
              <a:t>*There is a feature to import an API based on the Swagger, which will help us get up and running faster.</a:t>
            </a:r>
          </a:p>
          <a:p>
            <a:r>
              <a:rPr lang="en-US" dirty="0"/>
              <a:t>Go ahead and click Import, then choose Import From Link, and paste in the link to the swagger</a:t>
            </a:r>
          </a:p>
        </p:txBody>
      </p:sp>
      <p:sp>
        <p:nvSpPr>
          <p:cNvPr id="4" name="Slide Number Placeholder 3"/>
          <p:cNvSpPr>
            <a:spLocks noGrp="1"/>
          </p:cNvSpPr>
          <p:nvPr>
            <p:ph type="sldNum" sz="quarter" idx="10"/>
          </p:nvPr>
        </p:nvSpPr>
        <p:spPr/>
        <p:txBody>
          <a:bodyPr/>
          <a:lstStyle/>
          <a:p>
            <a:fld id="{9ED2B7D5-4F8B-478C-9237-6F0737A3C488}" type="slidenum">
              <a:rPr lang="en-US" smtClean="0"/>
              <a:t>30</a:t>
            </a:fld>
            <a:endParaRPr lang="en-US"/>
          </a:p>
        </p:txBody>
      </p:sp>
    </p:spTree>
    <p:extLst>
      <p:ext uri="{BB962C8B-B14F-4D97-AF65-F5344CB8AC3E}">
        <p14:creationId xmlns:p14="http://schemas.microsoft.com/office/powerpoint/2010/main" val="2442222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requests in a collection, we can do some things with that collection</a:t>
            </a:r>
          </a:p>
          <a:p>
            <a:r>
              <a:rPr lang="en-US" dirty="0"/>
              <a:t>Even with a free Postman account, we can use the monitoring and mocking functions which is pretty cool</a:t>
            </a:r>
          </a:p>
          <a:p>
            <a:r>
              <a:rPr lang="en-US" dirty="0"/>
              <a:t>&lt;&lt;explain each one&gt;&gt;</a:t>
            </a:r>
          </a:p>
          <a:p>
            <a:r>
              <a:rPr lang="en-US" dirty="0"/>
              <a:t>There are a ton of features that we’re not going to talk about, for the interest of time. I encourage you to look at the documentation and try stuff out</a:t>
            </a:r>
          </a:p>
        </p:txBody>
      </p:sp>
      <p:sp>
        <p:nvSpPr>
          <p:cNvPr id="4" name="Slide Number Placeholder 3"/>
          <p:cNvSpPr>
            <a:spLocks noGrp="1"/>
          </p:cNvSpPr>
          <p:nvPr>
            <p:ph type="sldNum" sz="quarter" idx="10"/>
          </p:nvPr>
        </p:nvSpPr>
        <p:spPr/>
        <p:txBody>
          <a:bodyPr/>
          <a:lstStyle/>
          <a:p>
            <a:fld id="{9ED2B7D5-4F8B-478C-9237-6F0737A3C488}" type="slidenum">
              <a:rPr lang="en-US" smtClean="0"/>
              <a:t>31</a:t>
            </a:fld>
            <a:endParaRPr lang="en-US"/>
          </a:p>
        </p:txBody>
      </p:sp>
    </p:spTree>
    <p:extLst>
      <p:ext uri="{BB962C8B-B14F-4D97-AF65-F5344CB8AC3E}">
        <p14:creationId xmlns:p14="http://schemas.microsoft.com/office/powerpoint/2010/main" val="210797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1BC4C-DBBA-1A46-BD21-33C27A893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77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out the requests themselves</a:t>
            </a:r>
          </a:p>
          <a:p>
            <a:r>
              <a:rPr lang="en-US" dirty="0"/>
              <a:t>Look at Verbs, URL, Headers (quickly explain what they mean), Params, Request Body (and how choosing the diff types in Request Body will change headers)</a:t>
            </a:r>
          </a:p>
          <a:p>
            <a:r>
              <a:rPr lang="en-US" dirty="0"/>
              <a:t>Auth of course – we’re not using any auth on this one but you can see it supports many options</a:t>
            </a:r>
          </a:p>
          <a:p>
            <a:r>
              <a:rPr lang="en-US" dirty="0"/>
              <a:t>Pre-request scripts</a:t>
            </a:r>
          </a:p>
          <a:p>
            <a:r>
              <a:rPr lang="en-US" dirty="0"/>
              <a:t>And you can write tests here in </a:t>
            </a:r>
            <a:r>
              <a:rPr lang="en-US" dirty="0" err="1"/>
              <a:t>Javascript</a:t>
            </a:r>
            <a:r>
              <a:rPr lang="en-US" dirty="0"/>
              <a:t>. Those tests can be put into your CI/CD pipeline with Newman if you like.</a:t>
            </a:r>
          </a:p>
          <a:p>
            <a:r>
              <a:rPr lang="en-US" dirty="0"/>
              <a:t>We won’t be using this feature because we want to have our automated tests live with our production code, and in the same language</a:t>
            </a:r>
          </a:p>
          <a:p>
            <a:r>
              <a:rPr lang="en-US" dirty="0"/>
              <a:t>Rename each request to match what it does – for example, I renamed the first one to GET all </a:t>
            </a:r>
            <a:r>
              <a:rPr lang="en-US" dirty="0" err="1"/>
              <a:t>Todo</a:t>
            </a:r>
            <a:r>
              <a:rPr lang="en-US" dirty="0"/>
              <a:t> items. The POST would be POST new </a:t>
            </a:r>
            <a:r>
              <a:rPr lang="en-US" dirty="0" err="1"/>
              <a:t>Todo</a:t>
            </a:r>
            <a:r>
              <a:rPr lang="en-US" dirty="0"/>
              <a:t> Item</a:t>
            </a:r>
          </a:p>
          <a:p>
            <a:r>
              <a:rPr lang="en-US" dirty="0"/>
              <a:t>&lt;&lt; give a min or two&gt;&gt;</a:t>
            </a:r>
          </a:p>
        </p:txBody>
      </p:sp>
      <p:sp>
        <p:nvSpPr>
          <p:cNvPr id="4" name="Slide Number Placeholder 3"/>
          <p:cNvSpPr>
            <a:spLocks noGrp="1"/>
          </p:cNvSpPr>
          <p:nvPr>
            <p:ph type="sldNum" sz="quarter" idx="10"/>
          </p:nvPr>
        </p:nvSpPr>
        <p:spPr/>
        <p:txBody>
          <a:bodyPr/>
          <a:lstStyle/>
          <a:p>
            <a:fld id="{9ED2B7D5-4F8B-478C-9237-6F0737A3C488}" type="slidenum">
              <a:rPr lang="en-US" smtClean="0"/>
              <a:t>32</a:t>
            </a:fld>
            <a:endParaRPr lang="en-US"/>
          </a:p>
        </p:txBody>
      </p:sp>
    </p:spTree>
    <p:extLst>
      <p:ext uri="{BB962C8B-B14F-4D97-AF65-F5344CB8AC3E}">
        <p14:creationId xmlns:p14="http://schemas.microsoft.com/office/powerpoint/2010/main" val="3867924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request</a:t>
            </a:r>
          </a:p>
          <a:p>
            <a:r>
              <a:rPr lang="en-US" dirty="0"/>
              <a:t>* If you see this message, there’s a setting we need to fix</a:t>
            </a:r>
          </a:p>
          <a:p>
            <a:r>
              <a:rPr lang="en-US" dirty="0"/>
              <a:t>* Go to file -&gt; settings, and turn SSL Cert Verification off</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33</a:t>
            </a:fld>
            <a:endParaRPr lang="en-US"/>
          </a:p>
        </p:txBody>
      </p:sp>
    </p:spTree>
    <p:extLst>
      <p:ext uri="{BB962C8B-B14F-4D97-AF65-F5344CB8AC3E}">
        <p14:creationId xmlns:p14="http://schemas.microsoft.com/office/powerpoint/2010/main" val="193905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response body – these are all of our to-do items right now</a:t>
            </a:r>
          </a:p>
          <a:p>
            <a:r>
              <a:rPr lang="en-US" dirty="0"/>
              <a:t>The headers of the response</a:t>
            </a:r>
          </a:p>
          <a:p>
            <a:r>
              <a:rPr lang="en-US" dirty="0"/>
              <a:t>Cookies if there were any</a:t>
            </a:r>
          </a:p>
          <a:p>
            <a:r>
              <a:rPr lang="en-US" dirty="0"/>
              <a:t>The status code is clear right here, and has an explanation if we need more info</a:t>
            </a:r>
          </a:p>
          <a:p>
            <a:r>
              <a:rPr lang="en-US" dirty="0"/>
              <a:t>It also shows the time – how long the request took round-trip</a:t>
            </a:r>
          </a:p>
          <a:p>
            <a:r>
              <a:rPr lang="en-US" dirty="0"/>
              <a:t>* Now let’s try a POST request. You’ll need to type some JSON into the Request Body which you can get from the swagger page</a:t>
            </a:r>
          </a:p>
          <a:p>
            <a:r>
              <a:rPr lang="en-US" b="1" dirty="0"/>
              <a:t>&lt;&lt;give  a few minutes&gt;&gt;</a:t>
            </a:r>
          </a:p>
          <a:p>
            <a:r>
              <a:rPr lang="en-US" dirty="0"/>
              <a:t>We can see the new item’s ID from the response body, but we can also view it from the response headers with the location attribute</a:t>
            </a:r>
          </a:p>
        </p:txBody>
      </p:sp>
      <p:sp>
        <p:nvSpPr>
          <p:cNvPr id="4" name="Slide Number Placeholder 3"/>
          <p:cNvSpPr>
            <a:spLocks noGrp="1"/>
          </p:cNvSpPr>
          <p:nvPr>
            <p:ph type="sldNum" sz="quarter" idx="10"/>
          </p:nvPr>
        </p:nvSpPr>
        <p:spPr/>
        <p:txBody>
          <a:bodyPr/>
          <a:lstStyle/>
          <a:p>
            <a:fld id="{9ED2B7D5-4F8B-478C-9237-6F0737A3C488}" type="slidenum">
              <a:rPr lang="en-US" smtClean="0"/>
              <a:t>34</a:t>
            </a:fld>
            <a:endParaRPr lang="en-US"/>
          </a:p>
        </p:txBody>
      </p:sp>
    </p:spTree>
    <p:extLst>
      <p:ext uri="{BB962C8B-B14F-4D97-AF65-F5344CB8AC3E}">
        <p14:creationId xmlns:p14="http://schemas.microsoft.com/office/powerpoint/2010/main" val="263624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35</a:t>
            </a:fld>
            <a:endParaRPr lang="en-US"/>
          </a:p>
        </p:txBody>
      </p:sp>
    </p:spTree>
    <p:extLst>
      <p:ext uri="{BB962C8B-B14F-4D97-AF65-F5344CB8AC3E}">
        <p14:creationId xmlns:p14="http://schemas.microsoft.com/office/powerpoint/2010/main" val="1151456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our test case would look like</a:t>
            </a:r>
          </a:p>
          <a:p>
            <a:r>
              <a:rPr lang="en-US" dirty="0"/>
              <a:t>Let’s all go ahead and run these tests. Remember we’re just testing CRUD operations here, not anything with the fields individually yet. That’s coming</a:t>
            </a:r>
          </a:p>
          <a:p>
            <a:r>
              <a:rPr lang="en-US" dirty="0"/>
              <a:t>Note anything that doesn’t seem correct </a:t>
            </a:r>
            <a:endParaRPr lang="en-US" b="1" dirty="0"/>
          </a:p>
        </p:txBody>
      </p:sp>
      <p:sp>
        <p:nvSpPr>
          <p:cNvPr id="4" name="Slide Number Placeholder 3"/>
          <p:cNvSpPr>
            <a:spLocks noGrp="1"/>
          </p:cNvSpPr>
          <p:nvPr>
            <p:ph type="sldNum" sz="quarter" idx="10"/>
          </p:nvPr>
        </p:nvSpPr>
        <p:spPr/>
        <p:txBody>
          <a:bodyPr/>
          <a:lstStyle/>
          <a:p>
            <a:fld id="{9ED2B7D5-4F8B-478C-9237-6F0737A3C488}" type="slidenum">
              <a:rPr lang="en-US" smtClean="0"/>
              <a:t>37</a:t>
            </a:fld>
            <a:endParaRPr lang="en-US"/>
          </a:p>
        </p:txBody>
      </p:sp>
    </p:spTree>
    <p:extLst>
      <p:ext uri="{BB962C8B-B14F-4D97-AF65-F5344CB8AC3E}">
        <p14:creationId xmlns:p14="http://schemas.microsoft.com/office/powerpoint/2010/main" val="2910120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item name, we can just use as many or as few characters as we want</a:t>
            </a:r>
          </a:p>
          <a:p>
            <a:r>
              <a:rPr lang="en-US" dirty="0"/>
              <a:t>You’ll want to go to a random string generator, if you haven’t already visited one. Here’s one you can put in the number of characters and it’ll spit it out for you</a:t>
            </a:r>
          </a:p>
          <a:p>
            <a:endParaRPr lang="en-US" dirty="0"/>
          </a:p>
          <a:p>
            <a:r>
              <a:rPr lang="en-US" dirty="0"/>
              <a:t>For the date, we can try dates in the past, or the future, or dates that make no sense</a:t>
            </a:r>
          </a:p>
          <a:p>
            <a:r>
              <a:rPr lang="en-US" dirty="0"/>
              <a:t>We don’t want people to be able to add To Do items that were due in the past</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40</a:t>
            </a:fld>
            <a:endParaRPr lang="en-US"/>
          </a:p>
        </p:txBody>
      </p:sp>
    </p:spTree>
    <p:extLst>
      <p:ext uri="{BB962C8B-B14F-4D97-AF65-F5344CB8AC3E}">
        <p14:creationId xmlns:p14="http://schemas.microsoft.com/office/powerpoint/2010/main" val="624622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I’ve got for our tests based on our requirements – (read through each)</a:t>
            </a:r>
          </a:p>
          <a:p>
            <a:r>
              <a:rPr lang="en-US" dirty="0"/>
              <a:t>Go ahead and test some of these out and see if we find any bugs </a:t>
            </a:r>
          </a:p>
          <a:p>
            <a:r>
              <a:rPr lang="en-US" b="1" dirty="0"/>
              <a:t>Looking at all of these, are we missing anything?</a:t>
            </a:r>
          </a:p>
          <a:p>
            <a:r>
              <a:rPr lang="en-US" i="1" dirty="0"/>
              <a:t>Potential bugs: </a:t>
            </a:r>
            <a:r>
              <a:rPr lang="en-US" i="1" dirty="0" err="1"/>
              <a:t>DateDue</a:t>
            </a:r>
            <a:r>
              <a:rPr lang="en-US" i="1" dirty="0"/>
              <a:t> tests error response messages aren’t “nice”</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41</a:t>
            </a:fld>
            <a:endParaRPr lang="en-US"/>
          </a:p>
        </p:txBody>
      </p:sp>
    </p:spTree>
    <p:extLst>
      <p:ext uri="{BB962C8B-B14F-4D97-AF65-F5344CB8AC3E}">
        <p14:creationId xmlns:p14="http://schemas.microsoft.com/office/powerpoint/2010/main" val="4188063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didn’t test the PUT operation at all there</a:t>
            </a:r>
            <a:r>
              <a:rPr lang="en-US" dirty="0"/>
              <a:t>. We need to test both as the code may not be the same for both</a:t>
            </a:r>
          </a:p>
          <a:p>
            <a:r>
              <a:rPr lang="en-US" i="1" dirty="0"/>
              <a:t>Potential bugs: no character count validation on PUT operations, no date validation on PUT operations</a:t>
            </a:r>
          </a:p>
          <a:p>
            <a:r>
              <a:rPr lang="en-US" dirty="0"/>
              <a:t>have you tried doing a GET of the item you’re updating? We need to make sure we’re updating the items properly! The POST response shows the data we have for the item, but the PUT does not so we need to verify it</a:t>
            </a:r>
          </a:p>
          <a:p>
            <a:endParaRPr lang="en-US" dirty="0"/>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42</a:t>
            </a:fld>
            <a:endParaRPr lang="en-US"/>
          </a:p>
        </p:txBody>
      </p:sp>
    </p:spTree>
    <p:extLst>
      <p:ext uri="{BB962C8B-B14F-4D97-AF65-F5344CB8AC3E}">
        <p14:creationId xmlns:p14="http://schemas.microsoft.com/office/powerpoint/2010/main" val="420593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Name is our only required field, and we’ve kind of tested it with our boundary tests but not quite!</a:t>
            </a:r>
          </a:p>
        </p:txBody>
      </p:sp>
      <p:sp>
        <p:nvSpPr>
          <p:cNvPr id="4" name="Slide Number Placeholder 3"/>
          <p:cNvSpPr>
            <a:spLocks noGrp="1"/>
          </p:cNvSpPr>
          <p:nvPr>
            <p:ph type="sldNum" sz="quarter" idx="10"/>
          </p:nvPr>
        </p:nvSpPr>
        <p:spPr/>
        <p:txBody>
          <a:bodyPr/>
          <a:lstStyle/>
          <a:p>
            <a:fld id="{9ED2B7D5-4F8B-478C-9237-6F0737A3C488}" type="slidenum">
              <a:rPr lang="en-US" smtClean="0"/>
              <a:t>44</a:t>
            </a:fld>
            <a:endParaRPr lang="en-US"/>
          </a:p>
        </p:txBody>
      </p:sp>
    </p:spTree>
    <p:extLst>
      <p:ext uri="{BB962C8B-B14F-4D97-AF65-F5344CB8AC3E}">
        <p14:creationId xmlns:p14="http://schemas.microsoft.com/office/powerpoint/2010/main" val="302422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big difference between an</a:t>
            </a:r>
          </a:p>
          <a:p>
            <a:r>
              <a:rPr lang="en-US" dirty="0"/>
              <a:t>* Empty string</a:t>
            </a:r>
          </a:p>
          <a:p>
            <a:r>
              <a:rPr lang="en-US" dirty="0"/>
              <a:t>* Null value</a:t>
            </a:r>
          </a:p>
          <a:p>
            <a:r>
              <a:rPr lang="en-US" dirty="0"/>
              <a:t>* And missing value</a:t>
            </a:r>
          </a:p>
          <a:p>
            <a:endParaRPr lang="en-US" dirty="0"/>
          </a:p>
          <a:p>
            <a:r>
              <a:rPr lang="en-US" dirty="0"/>
              <a:t>These may or may not be identified individually in the code, but they can certainly be sent that way by our users, so we need to test that</a:t>
            </a:r>
          </a:p>
        </p:txBody>
      </p:sp>
      <p:sp>
        <p:nvSpPr>
          <p:cNvPr id="4" name="Slide Number Placeholder 3"/>
          <p:cNvSpPr>
            <a:spLocks noGrp="1"/>
          </p:cNvSpPr>
          <p:nvPr>
            <p:ph type="sldNum" sz="quarter" idx="10"/>
          </p:nvPr>
        </p:nvSpPr>
        <p:spPr/>
        <p:txBody>
          <a:bodyPr/>
          <a:lstStyle/>
          <a:p>
            <a:fld id="{9ED2B7D5-4F8B-478C-9237-6F0737A3C488}" type="slidenum">
              <a:rPr lang="en-US" smtClean="0"/>
              <a:t>45</a:t>
            </a:fld>
            <a:endParaRPr lang="en-US"/>
          </a:p>
        </p:txBody>
      </p:sp>
    </p:spTree>
    <p:extLst>
      <p:ext uri="{BB962C8B-B14F-4D97-AF65-F5344CB8AC3E}">
        <p14:creationId xmlns:p14="http://schemas.microsoft.com/office/powerpoint/2010/main" val="327842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keep it high level, this isn’t a workshop on building RESTful APIs</a:t>
            </a:r>
          </a:p>
          <a:p>
            <a:r>
              <a:rPr lang="en-US" baseline="0" dirty="0"/>
              <a:t>We’ll go through a few of the most important aspects for the concepts we’ll cover today</a:t>
            </a:r>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8</a:t>
            </a:fld>
            <a:endParaRPr lang="en-US"/>
          </a:p>
        </p:txBody>
      </p:sp>
    </p:spTree>
    <p:extLst>
      <p:ext uri="{BB962C8B-B14F-4D97-AF65-F5344CB8AC3E}">
        <p14:creationId xmlns:p14="http://schemas.microsoft.com/office/powerpoint/2010/main" val="607989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these out and see if we have any more bugs</a:t>
            </a:r>
          </a:p>
          <a:p>
            <a:r>
              <a:rPr lang="en-US" i="1" dirty="0"/>
              <a:t>Potential bugs: PUT requests have no validation</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46</a:t>
            </a:fld>
            <a:endParaRPr lang="en-US"/>
          </a:p>
        </p:txBody>
      </p:sp>
    </p:spTree>
    <p:extLst>
      <p:ext uri="{BB962C8B-B14F-4D97-AF65-F5344CB8AC3E}">
        <p14:creationId xmlns:p14="http://schemas.microsoft.com/office/powerpoint/2010/main" val="3537584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ED2B7D5-4F8B-478C-9237-6F0737A3C488}" type="slidenum">
              <a:rPr lang="en-US" smtClean="0"/>
              <a:t>48</a:t>
            </a:fld>
            <a:endParaRPr lang="en-US"/>
          </a:p>
        </p:txBody>
      </p:sp>
    </p:spTree>
    <p:extLst>
      <p:ext uri="{BB962C8B-B14F-4D97-AF65-F5344CB8AC3E}">
        <p14:creationId xmlns:p14="http://schemas.microsoft.com/office/powerpoint/2010/main" val="2079294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Emoji are Unicode! It’s a great tool for testing things out</a:t>
            </a:r>
          </a:p>
        </p:txBody>
      </p:sp>
      <p:sp>
        <p:nvSpPr>
          <p:cNvPr id="4" name="Slide Number Placeholder 3"/>
          <p:cNvSpPr>
            <a:spLocks noGrp="1"/>
          </p:cNvSpPr>
          <p:nvPr>
            <p:ph type="sldNum" sz="quarter" idx="10"/>
          </p:nvPr>
        </p:nvSpPr>
        <p:spPr/>
        <p:txBody>
          <a:bodyPr/>
          <a:lstStyle/>
          <a:p>
            <a:fld id="{9ED2B7D5-4F8B-478C-9237-6F0737A3C488}" type="slidenum">
              <a:rPr lang="en-US" smtClean="0"/>
              <a:t>49</a:t>
            </a:fld>
            <a:endParaRPr lang="en-US"/>
          </a:p>
        </p:txBody>
      </p:sp>
    </p:spTree>
    <p:extLst>
      <p:ext uri="{BB962C8B-B14F-4D97-AF65-F5344CB8AC3E}">
        <p14:creationId xmlns:p14="http://schemas.microsoft.com/office/powerpoint/2010/main" val="1200831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test the Name field – it allows a string and we want to be sure it’s allowing all kinds of characters.</a:t>
            </a:r>
          </a:p>
          <a:p>
            <a:r>
              <a:rPr lang="en-US" dirty="0"/>
              <a:t>Because it’s a string it can really take in dates, integers, bools, anything so we’re not too concerned about that one other than encoding.</a:t>
            </a:r>
          </a:p>
          <a:p>
            <a:r>
              <a:rPr lang="en-US" dirty="0"/>
              <a:t>We can copy Unicode snowman from that website, and to type the ¼ it’s hold down ALT and type 0188 on the keypad, degree symbol we hold down ALT and type 248 on the numpad</a:t>
            </a:r>
          </a:p>
          <a:p>
            <a:r>
              <a:rPr lang="en-US" dirty="0"/>
              <a:t>We can google “translate </a:t>
            </a:r>
            <a:r>
              <a:rPr lang="en-US" dirty="0" err="1"/>
              <a:t>english</a:t>
            </a:r>
            <a:r>
              <a:rPr lang="en-US" dirty="0"/>
              <a:t> to Japanese or Chinese” and put in some text like “testing”</a:t>
            </a:r>
          </a:p>
          <a:p>
            <a:r>
              <a:rPr lang="en-US" i="1" dirty="0"/>
              <a:t>potential bug with if you do a PUT of an item with an empty string, and then try a put again with a legit name, you’ll get a 400 bad request with “name is required”</a:t>
            </a:r>
          </a:p>
        </p:txBody>
      </p:sp>
      <p:sp>
        <p:nvSpPr>
          <p:cNvPr id="4" name="Slide Number Placeholder 3"/>
          <p:cNvSpPr>
            <a:spLocks noGrp="1"/>
          </p:cNvSpPr>
          <p:nvPr>
            <p:ph type="sldNum" sz="quarter" idx="10"/>
          </p:nvPr>
        </p:nvSpPr>
        <p:spPr/>
        <p:txBody>
          <a:bodyPr/>
          <a:lstStyle/>
          <a:p>
            <a:fld id="{9ED2B7D5-4F8B-478C-9237-6F0737A3C488}" type="slidenum">
              <a:rPr lang="en-US" smtClean="0"/>
              <a:t>50</a:t>
            </a:fld>
            <a:endParaRPr lang="en-US"/>
          </a:p>
        </p:txBody>
      </p:sp>
    </p:spTree>
    <p:extLst>
      <p:ext uri="{BB962C8B-B14F-4D97-AF65-F5344CB8AC3E}">
        <p14:creationId xmlns:p14="http://schemas.microsoft.com/office/powerpoint/2010/main" val="1448707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field we can test is the </a:t>
            </a:r>
            <a:r>
              <a:rPr lang="en-US" dirty="0" err="1"/>
              <a:t>DateDue</a:t>
            </a:r>
            <a:r>
              <a:rPr lang="en-US" dirty="0"/>
              <a:t> field. The Datatype is </a:t>
            </a:r>
            <a:r>
              <a:rPr lang="en-US" dirty="0" err="1"/>
              <a:t>DateTime</a:t>
            </a:r>
            <a:r>
              <a:rPr lang="en-US" dirty="0"/>
              <a:t> so we need to try to see what’s handled and what’s not.</a:t>
            </a:r>
          </a:p>
          <a:p>
            <a:r>
              <a:rPr lang="en-US" dirty="0"/>
              <a:t>They’re all failing with 400 bad request, but our messaging isn’t great. That means we’re not really handling it gracefully and letting ASP.NET handle it for us. It’s ok, but we should really have better handling around this</a:t>
            </a:r>
          </a:p>
          <a:p>
            <a:r>
              <a:rPr lang="en-US" i="1" dirty="0"/>
              <a:t>Potential bugs: error message on failure can be improved</a:t>
            </a:r>
          </a:p>
        </p:txBody>
      </p:sp>
      <p:sp>
        <p:nvSpPr>
          <p:cNvPr id="4" name="Slide Number Placeholder 3"/>
          <p:cNvSpPr>
            <a:spLocks noGrp="1"/>
          </p:cNvSpPr>
          <p:nvPr>
            <p:ph type="sldNum" sz="quarter" idx="10"/>
          </p:nvPr>
        </p:nvSpPr>
        <p:spPr/>
        <p:txBody>
          <a:bodyPr/>
          <a:lstStyle/>
          <a:p>
            <a:fld id="{9ED2B7D5-4F8B-478C-9237-6F0737A3C488}" type="slidenum">
              <a:rPr lang="en-US" smtClean="0"/>
              <a:t>51</a:t>
            </a:fld>
            <a:endParaRPr lang="en-US"/>
          </a:p>
        </p:txBody>
      </p:sp>
    </p:spTree>
    <p:extLst>
      <p:ext uri="{BB962C8B-B14F-4D97-AF65-F5344CB8AC3E}">
        <p14:creationId xmlns:p14="http://schemas.microsoft.com/office/powerpoint/2010/main" val="2690904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this “Failing Gracefully”.</a:t>
            </a:r>
          </a:p>
          <a:p>
            <a:r>
              <a:rPr lang="en-US" dirty="0"/>
              <a:t>It’s very easy to test for 404 Not Found errors which we’ll do in a minute, but the other types of tests require some assistance from others, service virtualization, or something like Chaos Monkey like they do at Netflix</a:t>
            </a:r>
          </a:p>
        </p:txBody>
      </p:sp>
      <p:sp>
        <p:nvSpPr>
          <p:cNvPr id="4" name="Slide Number Placeholder 3"/>
          <p:cNvSpPr>
            <a:spLocks noGrp="1"/>
          </p:cNvSpPr>
          <p:nvPr>
            <p:ph type="sldNum" sz="quarter" idx="10"/>
          </p:nvPr>
        </p:nvSpPr>
        <p:spPr/>
        <p:txBody>
          <a:bodyPr/>
          <a:lstStyle/>
          <a:p>
            <a:fld id="{9ED2B7D5-4F8B-478C-9237-6F0737A3C488}" type="slidenum">
              <a:rPr lang="en-US" smtClean="0"/>
              <a:t>53</a:t>
            </a:fld>
            <a:endParaRPr lang="en-US"/>
          </a:p>
        </p:txBody>
      </p:sp>
    </p:spTree>
    <p:extLst>
      <p:ext uri="{BB962C8B-B14F-4D97-AF65-F5344CB8AC3E}">
        <p14:creationId xmlns:p14="http://schemas.microsoft.com/office/powerpoint/2010/main" val="3497383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we want to test for those things that “a user would never do” to make sure we can handle it. If our API crashes and burns because something </a:t>
            </a:r>
            <a:r>
              <a:rPr lang="en-US" dirty="0" err="1"/>
              <a:t>fatfingered</a:t>
            </a:r>
            <a:r>
              <a:rPr lang="en-US" dirty="0"/>
              <a:t> the ID of the item they want to delete, we’ve got a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if we get a 500 response back, that’s basically our API saying “Oops we messed up and we didn’t handle this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Potential bugs: PUT with no item ID = 404 not found, should be a 400 bad request, DELETE with no item ID same issue; GET all when no items requires commenting out code, restarting service</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54</a:t>
            </a:fld>
            <a:endParaRPr lang="en-US"/>
          </a:p>
        </p:txBody>
      </p:sp>
    </p:spTree>
    <p:extLst>
      <p:ext uri="{BB962C8B-B14F-4D97-AF65-F5344CB8AC3E}">
        <p14:creationId xmlns:p14="http://schemas.microsoft.com/office/powerpoint/2010/main" val="1117773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we’re testing for failure, we should think about failure scenarios in these ways.</a:t>
            </a:r>
          </a:p>
          <a:p>
            <a:r>
              <a:rPr lang="en-US" dirty="0"/>
              <a:t>* We can use service virtualization to test out what would happen in these scenarios, especially with 3</a:t>
            </a:r>
            <a:r>
              <a:rPr lang="en-US" baseline="30000" dirty="0"/>
              <a:t>rd</a:t>
            </a:r>
            <a:r>
              <a:rPr lang="en-US" dirty="0"/>
              <a:t> party </a:t>
            </a:r>
            <a:r>
              <a:rPr lang="en-US" dirty="0" err="1"/>
              <a:t>apis</a:t>
            </a:r>
            <a:r>
              <a:rPr lang="en-US" dirty="0"/>
              <a:t>, and our UI</a:t>
            </a:r>
          </a:p>
          <a:p>
            <a:r>
              <a:rPr lang="en-US" dirty="0"/>
              <a:t>Service virtualization is kind of it’s own workshop, so I encourage you to check that out</a:t>
            </a:r>
          </a:p>
        </p:txBody>
      </p:sp>
      <p:sp>
        <p:nvSpPr>
          <p:cNvPr id="4" name="Slide Number Placeholder 3"/>
          <p:cNvSpPr>
            <a:spLocks noGrp="1"/>
          </p:cNvSpPr>
          <p:nvPr>
            <p:ph type="sldNum" sz="quarter" idx="10"/>
          </p:nvPr>
        </p:nvSpPr>
        <p:spPr/>
        <p:txBody>
          <a:bodyPr/>
          <a:lstStyle/>
          <a:p>
            <a:fld id="{9ED2B7D5-4F8B-478C-9237-6F0737A3C488}" type="slidenum">
              <a:rPr lang="en-US" smtClean="0"/>
              <a:t>55</a:t>
            </a:fld>
            <a:endParaRPr lang="en-US"/>
          </a:p>
        </p:txBody>
      </p:sp>
    </p:spTree>
    <p:extLst>
      <p:ext uri="{BB962C8B-B14F-4D97-AF65-F5344CB8AC3E}">
        <p14:creationId xmlns:p14="http://schemas.microsoft.com/office/powerpoint/2010/main" val="399592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57</a:t>
            </a:fld>
            <a:endParaRPr lang="en-US"/>
          </a:p>
        </p:txBody>
      </p:sp>
    </p:spTree>
    <p:extLst>
      <p:ext uri="{BB962C8B-B14F-4D97-AF65-F5344CB8AC3E}">
        <p14:creationId xmlns:p14="http://schemas.microsoft.com/office/powerpoint/2010/main" val="2993947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authentication testing to do on our API as it’s anonymous so anyone can use it. But we can do some of the other tests</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58</a:t>
            </a:fld>
            <a:endParaRPr lang="en-US"/>
          </a:p>
        </p:txBody>
      </p:sp>
    </p:spTree>
    <p:extLst>
      <p:ext uri="{BB962C8B-B14F-4D97-AF65-F5344CB8AC3E}">
        <p14:creationId xmlns:p14="http://schemas.microsoft.com/office/powerpoint/2010/main" val="988498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factor of a RESTful web service is the client-server architecture using HTTP protocol.</a:t>
            </a:r>
          </a:p>
          <a:p>
            <a:r>
              <a:rPr lang="en-US" dirty="0"/>
              <a:t>(explain)</a:t>
            </a:r>
          </a:p>
        </p:txBody>
      </p:sp>
      <p:sp>
        <p:nvSpPr>
          <p:cNvPr id="4" name="Slide Number Placeholder 3"/>
          <p:cNvSpPr>
            <a:spLocks noGrp="1"/>
          </p:cNvSpPr>
          <p:nvPr>
            <p:ph type="sldNum" sz="quarter" idx="10"/>
          </p:nvPr>
        </p:nvSpPr>
        <p:spPr/>
        <p:txBody>
          <a:bodyPr/>
          <a:lstStyle/>
          <a:p>
            <a:fld id="{9ED2B7D5-4F8B-478C-9237-6F0737A3C488}" type="slidenum">
              <a:rPr lang="en-US" smtClean="0"/>
              <a:t>9</a:t>
            </a:fld>
            <a:endParaRPr lang="en-US"/>
          </a:p>
        </p:txBody>
      </p:sp>
    </p:spTree>
    <p:extLst>
      <p:ext uri="{BB962C8B-B14F-4D97-AF65-F5344CB8AC3E}">
        <p14:creationId xmlns:p14="http://schemas.microsoft.com/office/powerpoint/2010/main" val="3536937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quick test – create a new </a:t>
            </a:r>
            <a:r>
              <a:rPr lang="en-US" dirty="0" err="1"/>
              <a:t>todo</a:t>
            </a:r>
            <a:r>
              <a:rPr lang="en-US" dirty="0"/>
              <a:t> item using this request body. Then refresh the webpage with our list of </a:t>
            </a:r>
            <a:r>
              <a:rPr lang="en-US" dirty="0" err="1"/>
              <a:t>todo</a:t>
            </a:r>
            <a:r>
              <a:rPr lang="en-US" dirty="0"/>
              <a:t> items</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59</a:t>
            </a:fld>
            <a:endParaRPr lang="en-US"/>
          </a:p>
        </p:txBody>
      </p:sp>
    </p:spTree>
    <p:extLst>
      <p:ext uri="{BB962C8B-B14F-4D97-AF65-F5344CB8AC3E}">
        <p14:creationId xmlns:p14="http://schemas.microsoft.com/office/powerpoint/2010/main" val="395933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ahead and uncomment this method in the </a:t>
            </a:r>
            <a:r>
              <a:rPr lang="en-US" dirty="0" err="1"/>
              <a:t>TodoController</a:t>
            </a:r>
            <a:r>
              <a:rPr lang="en-US" dirty="0"/>
              <a:t>, and run it again</a:t>
            </a:r>
          </a:p>
          <a:p>
            <a:r>
              <a:rPr lang="en-US" dirty="0"/>
              <a:t>Add a few items, then test out this new feature. Use what you know already, or look at the method and get some ideas. I promise you there are bugs here!</a:t>
            </a:r>
          </a:p>
          <a:p>
            <a:r>
              <a:rPr lang="en-US" dirty="0"/>
              <a:t>You can also go back to any of the other areas we touched earlier and test some things out.</a:t>
            </a:r>
          </a:p>
        </p:txBody>
      </p:sp>
      <p:sp>
        <p:nvSpPr>
          <p:cNvPr id="4" name="Slide Number Placeholder 3"/>
          <p:cNvSpPr>
            <a:spLocks noGrp="1"/>
          </p:cNvSpPr>
          <p:nvPr>
            <p:ph type="sldNum" sz="quarter" idx="10"/>
          </p:nvPr>
        </p:nvSpPr>
        <p:spPr/>
        <p:txBody>
          <a:bodyPr/>
          <a:lstStyle/>
          <a:p>
            <a:fld id="{9ED2B7D5-4F8B-478C-9237-6F0737A3C488}" type="slidenum">
              <a:rPr lang="en-US" smtClean="0"/>
              <a:t>63</a:t>
            </a:fld>
            <a:endParaRPr lang="en-US"/>
          </a:p>
        </p:txBody>
      </p:sp>
    </p:spTree>
    <p:extLst>
      <p:ext uri="{BB962C8B-B14F-4D97-AF65-F5344CB8AC3E}">
        <p14:creationId xmlns:p14="http://schemas.microsoft.com/office/powerpoint/2010/main" val="1004690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we’re moving on from using Postman, and we’ll be digging into coding</a:t>
            </a:r>
          </a:p>
          <a:p>
            <a:r>
              <a:rPr lang="en-US" dirty="0"/>
              <a:t>Note that all of the code we’re going to be writing is in the </a:t>
            </a:r>
            <a:r>
              <a:rPr lang="en-US" dirty="0" err="1"/>
              <a:t>TodoApi</a:t>
            </a:r>
            <a:r>
              <a:rPr lang="en-US" dirty="0"/>
              <a:t> repository already – just on different branches so if you get behind or need to step out, the code is all there</a:t>
            </a:r>
          </a:p>
        </p:txBody>
      </p:sp>
      <p:sp>
        <p:nvSpPr>
          <p:cNvPr id="4" name="Slide Number Placeholder 3"/>
          <p:cNvSpPr>
            <a:spLocks noGrp="1"/>
          </p:cNvSpPr>
          <p:nvPr>
            <p:ph type="sldNum" sz="quarter" idx="10"/>
          </p:nvPr>
        </p:nvSpPr>
        <p:spPr/>
        <p:txBody>
          <a:bodyPr/>
          <a:lstStyle/>
          <a:p>
            <a:fld id="{9ED2B7D5-4F8B-478C-9237-6F0737A3C488}" type="slidenum">
              <a:rPr lang="en-US" smtClean="0"/>
              <a:t>64</a:t>
            </a:fld>
            <a:endParaRPr lang="en-US"/>
          </a:p>
        </p:txBody>
      </p:sp>
    </p:spTree>
    <p:extLst>
      <p:ext uri="{BB962C8B-B14F-4D97-AF65-F5344CB8AC3E}">
        <p14:creationId xmlns:p14="http://schemas.microsoft.com/office/powerpoint/2010/main" val="3835145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isn’t just about up-front writing the initial code, it’s maintenance down the line too – 1 month, 3 months, 6 months, 1 year – what will this code need to do then?</a:t>
            </a:r>
          </a:p>
        </p:txBody>
      </p:sp>
      <p:sp>
        <p:nvSpPr>
          <p:cNvPr id="4" name="Slide Number Placeholder 3"/>
          <p:cNvSpPr>
            <a:spLocks noGrp="1"/>
          </p:cNvSpPr>
          <p:nvPr>
            <p:ph type="sldNum" sz="quarter" idx="10"/>
          </p:nvPr>
        </p:nvSpPr>
        <p:spPr/>
        <p:txBody>
          <a:bodyPr/>
          <a:lstStyle/>
          <a:p>
            <a:fld id="{9ED2B7D5-4F8B-478C-9237-6F0737A3C488}" type="slidenum">
              <a:rPr lang="en-US" smtClean="0"/>
              <a:t>65</a:t>
            </a:fld>
            <a:endParaRPr lang="en-US"/>
          </a:p>
        </p:txBody>
      </p:sp>
    </p:spTree>
    <p:extLst>
      <p:ext uri="{BB962C8B-B14F-4D97-AF65-F5344CB8AC3E}">
        <p14:creationId xmlns:p14="http://schemas.microsoft.com/office/powerpoint/2010/main" val="3872670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tooling, I tend to use what is already being used for the application under test. For most applications, I put the tests in the same solution as the production code. This helps to make the tests first class citizens in the code, we can enforce the same coding standards, and it’s all in one place. Obviously that doesn’t always make sense, but it should be considered.</a:t>
            </a:r>
          </a:p>
          <a:p>
            <a:r>
              <a:rPr lang="en-US" dirty="0"/>
              <a:t>I also use the unit testing framework that the </a:t>
            </a:r>
            <a:r>
              <a:rPr lang="en-US" dirty="0" err="1"/>
              <a:t>devs</a:t>
            </a:r>
            <a:r>
              <a:rPr lang="en-US" dirty="0"/>
              <a:t> are already using.</a:t>
            </a:r>
          </a:p>
          <a:p>
            <a:r>
              <a:rPr lang="en-US" dirty="0"/>
              <a:t>For our solution, we’re using C# of course, and </a:t>
            </a:r>
            <a:r>
              <a:rPr lang="en-US" dirty="0" err="1"/>
              <a:t>NUnit</a:t>
            </a:r>
            <a:r>
              <a:rPr lang="en-US" dirty="0"/>
              <a:t> is the team’s chosen unit testing framework, so that’s what we’ll use.</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66</a:t>
            </a:fld>
            <a:endParaRPr lang="en-US"/>
          </a:p>
        </p:txBody>
      </p:sp>
    </p:spTree>
    <p:extLst>
      <p:ext uri="{BB962C8B-B14F-4D97-AF65-F5344CB8AC3E}">
        <p14:creationId xmlns:p14="http://schemas.microsoft.com/office/powerpoint/2010/main" val="141834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definitely need some utility methods first that will help with all of our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dirty="0"/>
              <a:t>: there are tools to do this stuff for you, like </a:t>
            </a:r>
            <a:r>
              <a:rPr lang="en-US" dirty="0" err="1"/>
              <a:t>RestSharp</a:t>
            </a:r>
            <a:r>
              <a:rPr lang="en-US" dirty="0"/>
              <a:t>. We’re not using </a:t>
            </a:r>
            <a:r>
              <a:rPr lang="en-US" dirty="0" err="1"/>
              <a:t>RestSharp</a:t>
            </a:r>
            <a:r>
              <a:rPr lang="en-US" dirty="0"/>
              <a:t> here so you can fully see how this whole process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you get back to work, or for you personal projects, look into </a:t>
            </a:r>
            <a:r>
              <a:rPr lang="en-US" dirty="0" err="1"/>
              <a:t>RestSharp</a:t>
            </a:r>
            <a:r>
              <a:rPr lang="en-US" dirty="0"/>
              <a:t>! I have implemented all of the following tests using </a:t>
            </a:r>
            <a:r>
              <a:rPr lang="en-US" dirty="0" err="1"/>
              <a:t>RestSharp</a:t>
            </a:r>
            <a:r>
              <a:rPr lang="en-US" dirty="0"/>
              <a:t> in another branch of the repo, so you can reference that later.</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67</a:t>
            </a:fld>
            <a:endParaRPr lang="en-US"/>
          </a:p>
        </p:txBody>
      </p:sp>
    </p:spTree>
    <p:extLst>
      <p:ext uri="{BB962C8B-B14F-4D97-AF65-F5344CB8AC3E}">
        <p14:creationId xmlns:p14="http://schemas.microsoft.com/office/powerpoint/2010/main" val="2730935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all of the models we need exist, and if they don’t we need to create them</a:t>
            </a:r>
          </a:p>
          <a:p>
            <a:r>
              <a:rPr lang="en-US" dirty="0"/>
              <a:t>Now we don’t need to actually create models as the model we need to use is right there in the solution. </a:t>
            </a:r>
          </a:p>
        </p:txBody>
      </p:sp>
      <p:sp>
        <p:nvSpPr>
          <p:cNvPr id="4" name="Slide Number Placeholder 3"/>
          <p:cNvSpPr>
            <a:spLocks noGrp="1"/>
          </p:cNvSpPr>
          <p:nvPr>
            <p:ph type="sldNum" sz="quarter" idx="10"/>
          </p:nvPr>
        </p:nvSpPr>
        <p:spPr/>
        <p:txBody>
          <a:bodyPr/>
          <a:lstStyle/>
          <a:p>
            <a:fld id="{9ED2B7D5-4F8B-478C-9237-6F0737A3C488}" type="slidenum">
              <a:rPr lang="en-US" smtClean="0"/>
              <a:t>68</a:t>
            </a:fld>
            <a:endParaRPr lang="en-US"/>
          </a:p>
        </p:txBody>
      </p:sp>
    </p:spTree>
    <p:extLst>
      <p:ext uri="{BB962C8B-B14F-4D97-AF65-F5344CB8AC3E}">
        <p14:creationId xmlns:p14="http://schemas.microsoft.com/office/powerpoint/2010/main" val="2996420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need these models is to better manage our objects. And to use our objects, we need to understand serialization and deserialization</a:t>
            </a:r>
          </a:p>
        </p:txBody>
      </p:sp>
      <p:sp>
        <p:nvSpPr>
          <p:cNvPr id="4" name="Slide Number Placeholder 3"/>
          <p:cNvSpPr>
            <a:spLocks noGrp="1"/>
          </p:cNvSpPr>
          <p:nvPr>
            <p:ph type="sldNum" sz="quarter" idx="10"/>
          </p:nvPr>
        </p:nvSpPr>
        <p:spPr/>
        <p:txBody>
          <a:bodyPr/>
          <a:lstStyle/>
          <a:p>
            <a:fld id="{9ED2B7D5-4F8B-478C-9237-6F0737A3C488}" type="slidenum">
              <a:rPr lang="en-US" smtClean="0"/>
              <a:t>69</a:t>
            </a:fld>
            <a:endParaRPr lang="en-US"/>
          </a:p>
        </p:txBody>
      </p:sp>
    </p:spTree>
    <p:extLst>
      <p:ext uri="{BB962C8B-B14F-4D97-AF65-F5344CB8AC3E}">
        <p14:creationId xmlns:p14="http://schemas.microsoft.com/office/powerpoint/2010/main" val="8135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this </a:t>
            </a:r>
            <a:r>
              <a:rPr lang="en-US" dirty="0" err="1"/>
              <a:t>TodoItem</a:t>
            </a:r>
            <a:r>
              <a:rPr lang="en-US" dirty="0"/>
              <a:t> object. A client does a Get of this item, so we need to send it somehow.</a:t>
            </a:r>
          </a:p>
          <a:p>
            <a:r>
              <a:rPr lang="en-US" dirty="0"/>
              <a:t>We Serialize it, to change it from an object into something we can send that other systems understand. In this case, we change it into JSON.</a:t>
            </a:r>
          </a:p>
          <a:p>
            <a:r>
              <a:rPr lang="en-US" dirty="0"/>
              <a:t>If someone wants to use our API but doesn’t want to use C#, for instance, they can still do that since we serialize our responses into non-proprietary JSON strings.</a:t>
            </a:r>
          </a:p>
          <a:p>
            <a:r>
              <a:rPr lang="en-US" dirty="0"/>
              <a:t>***</a:t>
            </a:r>
          </a:p>
          <a:p>
            <a:r>
              <a:rPr lang="en-US" dirty="0"/>
              <a:t>Now lets say in our test, we need to do a GET of the item, but we also want to verify a certain field, like the Name.  We could just take that JSON string we get back from the web request and parse it out every time. But that sucks – especially if a new field is added, that could break everything!</a:t>
            </a:r>
          </a:p>
          <a:p>
            <a:r>
              <a:rPr lang="en-US" dirty="0"/>
              <a:t>If we Deserialize it back into an object we know the properties of, it’s so much easier to manipulate, verify certain fields, </a:t>
            </a:r>
            <a:r>
              <a:rPr lang="en-US" dirty="0" err="1"/>
              <a:t>etc</a:t>
            </a:r>
            <a:r>
              <a:rPr lang="en-US" dirty="0"/>
              <a:t> without having to parse strings.</a:t>
            </a:r>
          </a:p>
        </p:txBody>
      </p:sp>
      <p:sp>
        <p:nvSpPr>
          <p:cNvPr id="4" name="Slide Number Placeholder 3"/>
          <p:cNvSpPr>
            <a:spLocks noGrp="1"/>
          </p:cNvSpPr>
          <p:nvPr>
            <p:ph type="sldNum" sz="quarter" idx="10"/>
          </p:nvPr>
        </p:nvSpPr>
        <p:spPr/>
        <p:txBody>
          <a:bodyPr/>
          <a:lstStyle/>
          <a:p>
            <a:fld id="{9ED2B7D5-4F8B-478C-9237-6F0737A3C488}" type="slidenum">
              <a:rPr lang="en-US" smtClean="0"/>
              <a:t>70</a:t>
            </a:fld>
            <a:endParaRPr lang="en-US"/>
          </a:p>
        </p:txBody>
      </p:sp>
    </p:spTree>
    <p:extLst>
      <p:ext uri="{BB962C8B-B14F-4D97-AF65-F5344CB8AC3E}">
        <p14:creationId xmlns:p14="http://schemas.microsoft.com/office/powerpoint/2010/main" val="1326244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prioritize what should be automated first, and what should be automated at all. That’s another whole talk in itself, but it helps to think about risk – is what you want to automate going to change any time soon? If it does change, what happens if it doesn’t work? I’ve added some resources at the end to help you with that</a:t>
            </a:r>
          </a:p>
          <a:p>
            <a:r>
              <a:rPr lang="en-US" dirty="0"/>
              <a:t>And then we start writing our automation!</a:t>
            </a:r>
          </a:p>
        </p:txBody>
      </p:sp>
      <p:sp>
        <p:nvSpPr>
          <p:cNvPr id="4" name="Slide Number Placeholder 3"/>
          <p:cNvSpPr>
            <a:spLocks noGrp="1"/>
          </p:cNvSpPr>
          <p:nvPr>
            <p:ph type="sldNum" sz="quarter" idx="10"/>
          </p:nvPr>
        </p:nvSpPr>
        <p:spPr/>
        <p:txBody>
          <a:bodyPr/>
          <a:lstStyle/>
          <a:p>
            <a:fld id="{9ED2B7D5-4F8B-478C-9237-6F0737A3C488}" type="slidenum">
              <a:rPr lang="en-US" smtClean="0"/>
              <a:t>71</a:t>
            </a:fld>
            <a:endParaRPr lang="en-US"/>
          </a:p>
        </p:txBody>
      </p:sp>
    </p:spTree>
    <p:extLst>
      <p:ext uri="{BB962C8B-B14F-4D97-AF65-F5344CB8AC3E}">
        <p14:creationId xmlns:p14="http://schemas.microsoft.com/office/powerpoint/2010/main" val="376802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10</a:t>
            </a:fld>
            <a:endParaRPr lang="en-US"/>
          </a:p>
        </p:txBody>
      </p:sp>
    </p:spTree>
    <p:extLst>
      <p:ext uri="{BB962C8B-B14F-4D97-AF65-F5344CB8AC3E}">
        <p14:creationId xmlns:p14="http://schemas.microsoft.com/office/powerpoint/2010/main" val="3492362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create a new class for our tests, set up the Test Fixture, and then we create an initialize method for variables we’ll use across our tests</a:t>
            </a:r>
          </a:p>
          <a:p>
            <a:r>
              <a:rPr lang="en-US" dirty="0"/>
              <a:t>(Exercise 1)</a:t>
            </a:r>
          </a:p>
        </p:txBody>
      </p:sp>
      <p:sp>
        <p:nvSpPr>
          <p:cNvPr id="4" name="Slide Number Placeholder 3"/>
          <p:cNvSpPr>
            <a:spLocks noGrp="1"/>
          </p:cNvSpPr>
          <p:nvPr>
            <p:ph type="sldNum" sz="quarter" idx="10"/>
          </p:nvPr>
        </p:nvSpPr>
        <p:spPr/>
        <p:txBody>
          <a:bodyPr/>
          <a:lstStyle/>
          <a:p>
            <a:fld id="{9ED2B7D5-4F8B-478C-9237-6F0737A3C488}" type="slidenum">
              <a:rPr lang="en-US" smtClean="0"/>
              <a:t>72</a:t>
            </a:fld>
            <a:endParaRPr lang="en-US"/>
          </a:p>
        </p:txBody>
      </p:sp>
    </p:spTree>
    <p:extLst>
      <p:ext uri="{BB962C8B-B14F-4D97-AF65-F5344CB8AC3E}">
        <p14:creationId xmlns:p14="http://schemas.microsoft.com/office/powerpoint/2010/main" val="302338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tests, we should start small and simple. We’re not really testing full functionality or business logic here, just that the pipes are connected properly.</a:t>
            </a:r>
          </a:p>
          <a:p>
            <a:r>
              <a:rPr lang="en-US" dirty="0"/>
              <a:t>These tests are great to see ensure the environment is up after a code push, or maintenance. It doesn’t say everything is working, but it says things are working enough to continue testing, or hey we didn’t break everything!</a:t>
            </a:r>
          </a:p>
          <a:p>
            <a:r>
              <a:rPr lang="en-US" dirty="0"/>
              <a:t>(Exercise 2)</a:t>
            </a:r>
          </a:p>
        </p:txBody>
      </p:sp>
      <p:sp>
        <p:nvSpPr>
          <p:cNvPr id="4" name="Slide Number Placeholder 3"/>
          <p:cNvSpPr>
            <a:spLocks noGrp="1"/>
          </p:cNvSpPr>
          <p:nvPr>
            <p:ph type="sldNum" sz="quarter" idx="10"/>
          </p:nvPr>
        </p:nvSpPr>
        <p:spPr/>
        <p:txBody>
          <a:bodyPr/>
          <a:lstStyle/>
          <a:p>
            <a:fld id="{9ED2B7D5-4F8B-478C-9237-6F0737A3C488}" type="slidenum">
              <a:rPr lang="en-US" smtClean="0"/>
              <a:t>73</a:t>
            </a:fld>
            <a:endParaRPr lang="en-US"/>
          </a:p>
        </p:txBody>
      </p:sp>
    </p:spTree>
    <p:extLst>
      <p:ext uri="{BB962C8B-B14F-4D97-AF65-F5344CB8AC3E}">
        <p14:creationId xmlns:p14="http://schemas.microsoft.com/office/powerpoint/2010/main" val="965115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next test, we’ll continue on this small simple test track and verify when we do a get of a single </a:t>
            </a:r>
            <a:r>
              <a:rPr lang="en-US" dirty="0" err="1"/>
              <a:t>todo</a:t>
            </a:r>
            <a:r>
              <a:rPr lang="en-US" dirty="0"/>
              <a:t> item, we get the name back correctly.</a:t>
            </a:r>
          </a:p>
          <a:p>
            <a:r>
              <a:rPr lang="en-US" dirty="0"/>
              <a:t>We can also do a GET of all </a:t>
            </a:r>
            <a:r>
              <a:rPr lang="en-US" dirty="0" err="1"/>
              <a:t>todo</a:t>
            </a:r>
            <a:r>
              <a:rPr lang="en-US" dirty="0"/>
              <a:t> items, and count them – making sure we get 3 back</a:t>
            </a:r>
          </a:p>
          <a:p>
            <a:r>
              <a:rPr lang="en-US" dirty="0"/>
              <a:t>(Exercise 3)</a:t>
            </a:r>
          </a:p>
        </p:txBody>
      </p:sp>
      <p:sp>
        <p:nvSpPr>
          <p:cNvPr id="4" name="Slide Number Placeholder 3"/>
          <p:cNvSpPr>
            <a:spLocks noGrp="1"/>
          </p:cNvSpPr>
          <p:nvPr>
            <p:ph type="sldNum" sz="quarter" idx="10"/>
          </p:nvPr>
        </p:nvSpPr>
        <p:spPr/>
        <p:txBody>
          <a:bodyPr/>
          <a:lstStyle/>
          <a:p>
            <a:fld id="{9ED2B7D5-4F8B-478C-9237-6F0737A3C488}" type="slidenum">
              <a:rPr lang="en-US" smtClean="0"/>
              <a:t>74</a:t>
            </a:fld>
            <a:endParaRPr lang="en-US"/>
          </a:p>
        </p:txBody>
      </p:sp>
    </p:spTree>
    <p:extLst>
      <p:ext uri="{BB962C8B-B14F-4D97-AF65-F5344CB8AC3E}">
        <p14:creationId xmlns:p14="http://schemas.microsoft.com/office/powerpoint/2010/main" val="640296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few minutes and test out your tests – we need to make sure they’re working properly. Intentionally make them fail!</a:t>
            </a:r>
          </a:p>
          <a:p>
            <a:r>
              <a:rPr lang="en-US" dirty="0"/>
              <a:t>For instance, check for a different name on that </a:t>
            </a:r>
            <a:r>
              <a:rPr lang="en-US" dirty="0" err="1"/>
              <a:t>todo</a:t>
            </a:r>
            <a:r>
              <a:rPr lang="en-US" dirty="0"/>
              <a:t> item.</a:t>
            </a:r>
          </a:p>
          <a:p>
            <a:r>
              <a:rPr lang="en-US" b="1" dirty="0"/>
              <a:t>&lt;&lt;if had time to do the List of items test in last exercise, this one will fail depending on execution order!&gt;&gt;</a:t>
            </a:r>
          </a:p>
          <a:p>
            <a:r>
              <a:rPr lang="en-US" dirty="0"/>
              <a:t>You should always test your tests! There’s nothing worse than a bad test that passes when it really should fail</a:t>
            </a:r>
          </a:p>
        </p:txBody>
      </p:sp>
      <p:sp>
        <p:nvSpPr>
          <p:cNvPr id="4" name="Slide Number Placeholder 3"/>
          <p:cNvSpPr>
            <a:spLocks noGrp="1"/>
          </p:cNvSpPr>
          <p:nvPr>
            <p:ph type="sldNum" sz="quarter" idx="10"/>
          </p:nvPr>
        </p:nvSpPr>
        <p:spPr/>
        <p:txBody>
          <a:bodyPr/>
          <a:lstStyle/>
          <a:p>
            <a:fld id="{9ED2B7D5-4F8B-478C-9237-6F0737A3C488}" type="slidenum">
              <a:rPr lang="en-US" smtClean="0"/>
              <a:t>75</a:t>
            </a:fld>
            <a:endParaRPr lang="en-US"/>
          </a:p>
        </p:txBody>
      </p:sp>
    </p:spTree>
    <p:extLst>
      <p:ext uri="{BB962C8B-B14F-4D97-AF65-F5344CB8AC3E}">
        <p14:creationId xmlns:p14="http://schemas.microsoft.com/office/powerpoint/2010/main" val="2497841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4)</a:t>
            </a:r>
          </a:p>
          <a:p>
            <a:r>
              <a:rPr lang="en-US" dirty="0"/>
              <a:t>There are a lot more tests we can do, but we’ll do a simple POST then a GET to verify what we’ve sent was actually received.</a:t>
            </a:r>
          </a:p>
        </p:txBody>
      </p:sp>
      <p:sp>
        <p:nvSpPr>
          <p:cNvPr id="4" name="Slide Number Placeholder 3"/>
          <p:cNvSpPr>
            <a:spLocks noGrp="1"/>
          </p:cNvSpPr>
          <p:nvPr>
            <p:ph type="sldNum" sz="quarter" idx="10"/>
          </p:nvPr>
        </p:nvSpPr>
        <p:spPr/>
        <p:txBody>
          <a:bodyPr/>
          <a:lstStyle/>
          <a:p>
            <a:fld id="{9ED2B7D5-4F8B-478C-9237-6F0737A3C488}" type="slidenum">
              <a:rPr lang="en-US" smtClean="0"/>
              <a:t>76</a:t>
            </a:fld>
            <a:endParaRPr lang="en-US"/>
          </a:p>
        </p:txBody>
      </p:sp>
    </p:spTree>
    <p:extLst>
      <p:ext uri="{BB962C8B-B14F-4D97-AF65-F5344CB8AC3E}">
        <p14:creationId xmlns:p14="http://schemas.microsoft.com/office/powerpoint/2010/main" val="2563803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5)</a:t>
            </a:r>
          </a:p>
          <a:p>
            <a:r>
              <a:rPr lang="en-US" dirty="0"/>
              <a:t>We’re going to be using this awesome feature of </a:t>
            </a:r>
            <a:r>
              <a:rPr lang="en-US" dirty="0" err="1"/>
              <a:t>Nunit</a:t>
            </a:r>
            <a:r>
              <a:rPr lang="en-US" dirty="0"/>
              <a:t> where you can do data-driven testing really easily</a:t>
            </a:r>
          </a:p>
          <a:p>
            <a:r>
              <a:rPr lang="en-US" dirty="0"/>
              <a:t>Again that random string generator is here – you’ll need this</a:t>
            </a:r>
          </a:p>
        </p:txBody>
      </p:sp>
      <p:sp>
        <p:nvSpPr>
          <p:cNvPr id="4" name="Slide Number Placeholder 3"/>
          <p:cNvSpPr>
            <a:spLocks noGrp="1"/>
          </p:cNvSpPr>
          <p:nvPr>
            <p:ph type="sldNum" sz="quarter" idx="10"/>
          </p:nvPr>
        </p:nvSpPr>
        <p:spPr/>
        <p:txBody>
          <a:bodyPr/>
          <a:lstStyle/>
          <a:p>
            <a:fld id="{9ED2B7D5-4F8B-478C-9237-6F0737A3C488}" type="slidenum">
              <a:rPr lang="en-US" smtClean="0"/>
              <a:t>77</a:t>
            </a:fld>
            <a:endParaRPr lang="en-US"/>
          </a:p>
        </p:txBody>
      </p:sp>
    </p:spTree>
    <p:extLst>
      <p:ext uri="{BB962C8B-B14F-4D97-AF65-F5344CB8AC3E}">
        <p14:creationId xmlns:p14="http://schemas.microsoft.com/office/powerpoint/2010/main" val="1239130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78</a:t>
            </a:fld>
            <a:endParaRPr lang="en-US"/>
          </a:p>
        </p:txBody>
      </p:sp>
    </p:spTree>
    <p:extLst>
      <p:ext uri="{BB962C8B-B14F-4D97-AF65-F5344CB8AC3E}">
        <p14:creationId xmlns:p14="http://schemas.microsoft.com/office/powerpoint/2010/main" val="30699322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them some love!</a:t>
            </a:r>
          </a:p>
        </p:txBody>
      </p:sp>
      <p:sp>
        <p:nvSpPr>
          <p:cNvPr id="4" name="Slide Number Placeholder 3"/>
          <p:cNvSpPr>
            <a:spLocks noGrp="1"/>
          </p:cNvSpPr>
          <p:nvPr>
            <p:ph type="sldNum" sz="quarter" idx="10"/>
          </p:nvPr>
        </p:nvSpPr>
        <p:spPr/>
        <p:txBody>
          <a:bodyPr/>
          <a:lstStyle/>
          <a:p>
            <a:fld id="{9ED2B7D5-4F8B-478C-9237-6F0737A3C488}" type="slidenum">
              <a:rPr lang="en-US" smtClean="0"/>
              <a:t>80</a:t>
            </a:fld>
            <a:endParaRPr lang="en-US"/>
          </a:p>
        </p:txBody>
      </p:sp>
    </p:spTree>
    <p:extLst>
      <p:ext uri="{BB962C8B-B14F-4D97-AF65-F5344CB8AC3E}">
        <p14:creationId xmlns:p14="http://schemas.microsoft.com/office/powerpoint/2010/main" val="823758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 simple, SOAP = complicated</a:t>
            </a:r>
          </a:p>
        </p:txBody>
      </p:sp>
      <p:sp>
        <p:nvSpPr>
          <p:cNvPr id="4" name="Slide Number Placeholder 3"/>
          <p:cNvSpPr>
            <a:spLocks noGrp="1"/>
          </p:cNvSpPr>
          <p:nvPr>
            <p:ph type="sldNum" sz="quarter" idx="10"/>
          </p:nvPr>
        </p:nvSpPr>
        <p:spPr/>
        <p:txBody>
          <a:bodyPr/>
          <a:lstStyle/>
          <a:p>
            <a:fld id="{9ED2B7D5-4F8B-478C-9237-6F0737A3C488}" type="slidenum">
              <a:rPr lang="en-US" smtClean="0"/>
              <a:t>11</a:t>
            </a:fld>
            <a:endParaRPr lang="en-US"/>
          </a:p>
        </p:txBody>
      </p:sp>
    </p:spTree>
    <p:extLst>
      <p:ext uri="{BB962C8B-B14F-4D97-AF65-F5344CB8AC3E}">
        <p14:creationId xmlns:p14="http://schemas.microsoft.com/office/powerpoint/2010/main" val="226522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this web service, and no matter if it’s being consumed </a:t>
            </a:r>
          </a:p>
          <a:p>
            <a:r>
              <a:rPr lang="en-US" dirty="0"/>
              <a:t>by your own user interface (with HTML &amp; CSS and JavaScript) or</a:t>
            </a:r>
          </a:p>
        </p:txBody>
      </p:sp>
      <p:sp>
        <p:nvSpPr>
          <p:cNvPr id="4" name="Slide Number Placeholder 3"/>
          <p:cNvSpPr>
            <a:spLocks noGrp="1"/>
          </p:cNvSpPr>
          <p:nvPr>
            <p:ph type="sldNum" sz="quarter" idx="10"/>
          </p:nvPr>
        </p:nvSpPr>
        <p:spPr/>
        <p:txBody>
          <a:bodyPr/>
          <a:lstStyle/>
          <a:p>
            <a:fld id="{9ED2B7D5-4F8B-478C-9237-6F0737A3C488}" type="slidenum">
              <a:rPr lang="en-US" smtClean="0"/>
              <a:t>14</a:t>
            </a:fld>
            <a:endParaRPr lang="en-US"/>
          </a:p>
        </p:txBody>
      </p:sp>
    </p:spTree>
    <p:extLst>
      <p:ext uri="{BB962C8B-B14F-4D97-AF65-F5344CB8AC3E}">
        <p14:creationId xmlns:p14="http://schemas.microsoft.com/office/powerpoint/2010/main" val="324556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consumed by somebody else’s code, or a simple API client like Postman, this is still code that needs to be tested!</a:t>
            </a:r>
          </a:p>
          <a:p>
            <a:r>
              <a:rPr lang="en-US" dirty="0"/>
              <a:t>And what about the people that turn off JavaScript? Are you sanitizing people’s inputs just in </a:t>
            </a:r>
            <a:r>
              <a:rPr lang="en-US"/>
              <a:t>the JavaScript </a:t>
            </a:r>
            <a:r>
              <a:rPr lang="en-US" dirty="0"/>
              <a:t>or are you checking at the API level?</a:t>
            </a:r>
          </a:p>
          <a:p>
            <a:r>
              <a:rPr lang="en-US" dirty="0"/>
              <a:t>The last thing you want is for your webserver to seize because someone turned off JavaScript and created a new item with too many characters</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15</a:t>
            </a:fld>
            <a:endParaRPr lang="en-US"/>
          </a:p>
        </p:txBody>
      </p:sp>
    </p:spTree>
    <p:extLst>
      <p:ext uri="{BB962C8B-B14F-4D97-AF65-F5344CB8AC3E}">
        <p14:creationId xmlns:p14="http://schemas.microsoft.com/office/powerpoint/2010/main" val="292969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the Test Automation Pyramid. You should have a large amount of Unit tests, Integration tests (which is our web service tests), and then some smaller amount of UI tests.</a:t>
            </a:r>
          </a:p>
          <a:p>
            <a:r>
              <a:rPr lang="en-US" dirty="0"/>
              <a:t>However, this isn’t a 1 size fits all kind of deal. You may not need UI tests at all</a:t>
            </a:r>
          </a:p>
        </p:txBody>
      </p:sp>
      <p:sp>
        <p:nvSpPr>
          <p:cNvPr id="4" name="Slide Number Placeholder 3"/>
          <p:cNvSpPr>
            <a:spLocks noGrp="1"/>
          </p:cNvSpPr>
          <p:nvPr>
            <p:ph type="sldNum" sz="quarter" idx="10"/>
          </p:nvPr>
        </p:nvSpPr>
        <p:spPr/>
        <p:txBody>
          <a:bodyPr/>
          <a:lstStyle/>
          <a:p>
            <a:fld id="{9ED2B7D5-4F8B-478C-9237-6F0737A3C488}" type="slidenum">
              <a:rPr lang="en-US" smtClean="0"/>
              <a:t>16</a:t>
            </a:fld>
            <a:endParaRPr lang="en-US"/>
          </a:p>
        </p:txBody>
      </p:sp>
    </p:spTree>
    <p:extLst>
      <p:ext uri="{BB962C8B-B14F-4D97-AF65-F5344CB8AC3E}">
        <p14:creationId xmlns:p14="http://schemas.microsoft.com/office/powerpoint/2010/main" val="2557519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FE66230-4FA7-4DC2-9BEB-EE5C9758A87B}" type="datetime1">
              <a:rPr lang="en-US" smtClean="0"/>
              <a:t>7/11/2018</a:t>
            </a:fld>
            <a:endParaRPr lang="en-US" dirty="0"/>
          </a:p>
        </p:txBody>
      </p:sp>
      <p:sp>
        <p:nvSpPr>
          <p:cNvPr id="5" name="Footer Placeholder 4"/>
          <p:cNvSpPr>
            <a:spLocks noGrp="1"/>
          </p:cNvSpPr>
          <p:nvPr>
            <p:ph type="ftr" sz="quarter" idx="11"/>
          </p:nvPr>
        </p:nvSpPr>
        <p:spPr/>
        <p:txBody>
          <a:bodyPr/>
          <a:lstStyle/>
          <a:p>
            <a:r>
              <a:rPr lang="en-US"/>
              <a:t>@g33klady  | g33klady.com | github.com/g33klady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47C61-680D-4E0D-B418-CE92BBEA348A}" type="datetime1">
              <a:rPr lang="en-US" smtClean="0"/>
              <a:t>7/11/2018</a:t>
            </a:fld>
            <a:endParaRPr lang="en-US" dirty="0"/>
          </a:p>
        </p:txBody>
      </p:sp>
      <p:sp>
        <p:nvSpPr>
          <p:cNvPr id="5" name="Footer Placeholder 4"/>
          <p:cNvSpPr>
            <a:spLocks noGrp="1"/>
          </p:cNvSpPr>
          <p:nvPr>
            <p:ph type="ftr" sz="quarter" idx="11"/>
          </p:nvPr>
        </p:nvSpPr>
        <p:spPr/>
        <p:txBody>
          <a:bodyPr/>
          <a:lstStyle/>
          <a:p>
            <a:r>
              <a:rPr lang="en-US"/>
              <a:t>@g33klady  | g33klady.com | github.com/g33klady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CECC2-693C-4749-B627-25664F86EE23}" type="datetime1">
              <a:rPr lang="en-US" smtClean="0"/>
              <a:t>7/11/2018</a:t>
            </a:fld>
            <a:endParaRPr lang="en-US" dirty="0"/>
          </a:p>
        </p:txBody>
      </p:sp>
      <p:sp>
        <p:nvSpPr>
          <p:cNvPr id="5" name="Footer Placeholder 4"/>
          <p:cNvSpPr>
            <a:spLocks noGrp="1"/>
          </p:cNvSpPr>
          <p:nvPr>
            <p:ph type="ftr" sz="quarter" idx="11"/>
          </p:nvPr>
        </p:nvSpPr>
        <p:spPr/>
        <p:txBody>
          <a:bodyPr/>
          <a:lstStyle/>
          <a:p>
            <a:r>
              <a:rPr lang="en-US"/>
              <a:t>@g33klady  | g33klady.com | github.com/g33klady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3C66E3-29A9-874C-B80D-C4D9C846BBB6}"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1096349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66E3-29A9-874C-B80D-C4D9C846BBB6}"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256624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3C66E3-29A9-874C-B80D-C4D9C846BBB6}"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412102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3C66E3-29A9-874C-B80D-C4D9C846BBB6}"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732268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3C66E3-29A9-874C-B80D-C4D9C846BBB6}" type="datetimeFigureOut">
              <a:rPr lang="en-US" smtClean="0"/>
              <a:t>7/11/2018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656421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3C66E3-29A9-874C-B80D-C4D9C846BBB6}"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791789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C66E3-29A9-874C-B80D-C4D9C846BBB6}" type="datetimeFigureOut">
              <a:rPr lang="en-US" smtClean="0"/>
              <a:t>7/11/2018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122071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C66E3-29A9-874C-B80D-C4D9C846BBB6}"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217799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3AFED4-BCC8-430E-B18D-369E9B530A29}" type="datetime1">
              <a:rPr lang="en-US" smtClean="0"/>
              <a:t>7/11/2018</a:t>
            </a:fld>
            <a:endParaRPr lang="en-US" dirty="0"/>
          </a:p>
        </p:txBody>
      </p:sp>
      <p:sp>
        <p:nvSpPr>
          <p:cNvPr id="5" name="Footer Placeholder 4"/>
          <p:cNvSpPr>
            <a:spLocks noGrp="1"/>
          </p:cNvSpPr>
          <p:nvPr>
            <p:ph type="ftr" sz="quarter" idx="11"/>
          </p:nvPr>
        </p:nvSpPr>
        <p:spPr/>
        <p:txBody>
          <a:bodyPr/>
          <a:lstStyle/>
          <a:p>
            <a:r>
              <a:rPr lang="en-US"/>
              <a:t>@g33klady  | g33klady.com | github.com/g33klady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C66E3-29A9-874C-B80D-C4D9C846BBB6}"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3470464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66E3-29A9-874C-B80D-C4D9C846BBB6}"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1065601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66E3-29A9-874C-B80D-C4D9C846BBB6}"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2696830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BBFCDA-0F34-47D5-A652-3E85B26438B6}" type="datetime1">
              <a:rPr lang="en-US" smtClean="0"/>
              <a:t>7/11/2018</a:t>
            </a:fld>
            <a:endParaRPr lang="en-US" dirty="0"/>
          </a:p>
        </p:txBody>
      </p:sp>
      <p:sp>
        <p:nvSpPr>
          <p:cNvPr id="5" name="Footer Placeholder 4"/>
          <p:cNvSpPr>
            <a:spLocks noGrp="1"/>
          </p:cNvSpPr>
          <p:nvPr>
            <p:ph type="ftr" sz="quarter" idx="11"/>
          </p:nvPr>
        </p:nvSpPr>
        <p:spPr/>
        <p:txBody>
          <a:bodyPr/>
          <a:lstStyle/>
          <a:p>
            <a:r>
              <a:rPr lang="en-US"/>
              <a:t>@g33klady  | g33klady.com | github.com/g33klady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5E8D9-4002-4DFC-BDD8-7109DB6D7EA4}" type="datetime1">
              <a:rPr lang="en-US" smtClean="0"/>
              <a:t>7/11/2018</a:t>
            </a:fld>
            <a:endParaRPr lang="en-US" dirty="0"/>
          </a:p>
        </p:txBody>
      </p:sp>
      <p:sp>
        <p:nvSpPr>
          <p:cNvPr id="6" name="Footer Placeholder 5"/>
          <p:cNvSpPr>
            <a:spLocks noGrp="1"/>
          </p:cNvSpPr>
          <p:nvPr>
            <p:ph type="ftr" sz="quarter" idx="11"/>
          </p:nvPr>
        </p:nvSpPr>
        <p:spPr/>
        <p:txBody>
          <a:bodyPr/>
          <a:lstStyle/>
          <a:p>
            <a:r>
              <a:rPr lang="en-US"/>
              <a:t>@g33klady  | g33klady.com | github.com/g33klady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C3FCB-A675-481D-B191-84ABC2437FF4}" type="datetime1">
              <a:rPr lang="en-US" smtClean="0"/>
              <a:t>7/11/2018</a:t>
            </a:fld>
            <a:endParaRPr lang="en-US" dirty="0"/>
          </a:p>
        </p:txBody>
      </p:sp>
      <p:sp>
        <p:nvSpPr>
          <p:cNvPr id="8" name="Footer Placeholder 7"/>
          <p:cNvSpPr>
            <a:spLocks noGrp="1"/>
          </p:cNvSpPr>
          <p:nvPr>
            <p:ph type="ftr" sz="quarter" idx="11"/>
          </p:nvPr>
        </p:nvSpPr>
        <p:spPr/>
        <p:txBody>
          <a:bodyPr/>
          <a:lstStyle/>
          <a:p>
            <a:r>
              <a:rPr lang="en-US"/>
              <a:t>@g33klady  | g33klady.com | github.com/g33klady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E456F1-5FC2-4412-A41B-2C680ACBDAD4}" type="datetime1">
              <a:rPr lang="en-US" smtClean="0"/>
              <a:t>7/11/2018</a:t>
            </a:fld>
            <a:endParaRPr lang="en-US" dirty="0"/>
          </a:p>
        </p:txBody>
      </p:sp>
      <p:sp>
        <p:nvSpPr>
          <p:cNvPr id="4" name="Footer Placeholder 3"/>
          <p:cNvSpPr>
            <a:spLocks noGrp="1"/>
          </p:cNvSpPr>
          <p:nvPr>
            <p:ph type="ftr" sz="quarter" idx="11"/>
          </p:nvPr>
        </p:nvSpPr>
        <p:spPr/>
        <p:txBody>
          <a:bodyPr/>
          <a:lstStyle/>
          <a:p>
            <a:r>
              <a:rPr lang="en-US"/>
              <a:t>@g33klady  | g33klady.com | github.com/g33klady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CB188-399E-4CB2-9688-E35A11FFE2A1}" type="datetime1">
              <a:rPr lang="en-US" smtClean="0"/>
              <a:t>7/11/2018</a:t>
            </a:fld>
            <a:endParaRPr lang="en-US" dirty="0"/>
          </a:p>
        </p:txBody>
      </p:sp>
      <p:sp>
        <p:nvSpPr>
          <p:cNvPr id="3" name="Footer Placeholder 2"/>
          <p:cNvSpPr>
            <a:spLocks noGrp="1"/>
          </p:cNvSpPr>
          <p:nvPr>
            <p:ph type="ftr" sz="quarter" idx="11"/>
          </p:nvPr>
        </p:nvSpPr>
        <p:spPr/>
        <p:txBody>
          <a:bodyPr/>
          <a:lstStyle/>
          <a:p>
            <a:r>
              <a:rPr lang="en-US"/>
              <a:t>@g33klady  | g33klady.com | github.com/g33klady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F1A1A5-0851-4F2B-B8CF-161FB4BC78B3}" type="datetime1">
              <a:rPr lang="en-US" smtClean="0"/>
              <a:t>7/11/2018</a:t>
            </a:fld>
            <a:endParaRPr lang="en-US" dirty="0"/>
          </a:p>
        </p:txBody>
      </p:sp>
      <p:sp>
        <p:nvSpPr>
          <p:cNvPr id="6" name="Footer Placeholder 5"/>
          <p:cNvSpPr>
            <a:spLocks noGrp="1"/>
          </p:cNvSpPr>
          <p:nvPr>
            <p:ph type="ftr" sz="quarter" idx="11"/>
          </p:nvPr>
        </p:nvSpPr>
        <p:spPr/>
        <p:txBody>
          <a:bodyPr/>
          <a:lstStyle/>
          <a:p>
            <a:r>
              <a:rPr lang="en-US"/>
              <a:t>@g33klady  | g33klady.com | github.com/g33klady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7103F6-E150-4E17-BF80-8A77CD71074B}" type="datetime1">
              <a:rPr lang="en-US" smtClean="0"/>
              <a:t>7/11/2018</a:t>
            </a:fld>
            <a:endParaRPr lang="en-US" dirty="0"/>
          </a:p>
        </p:txBody>
      </p:sp>
      <p:sp>
        <p:nvSpPr>
          <p:cNvPr id="6" name="Footer Placeholder 5"/>
          <p:cNvSpPr>
            <a:spLocks noGrp="1"/>
          </p:cNvSpPr>
          <p:nvPr>
            <p:ph type="ftr" sz="quarter" idx="11"/>
          </p:nvPr>
        </p:nvSpPr>
        <p:spPr/>
        <p:txBody>
          <a:bodyPr/>
          <a:lstStyle/>
          <a:p>
            <a:r>
              <a:rPr lang="en-US"/>
              <a:t>@g33klady  | g33klady.com | github.com/g33klady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1A1290A-1E6D-4917-81B6-60D85DE52894}" type="datetime1">
              <a:rPr lang="en-US" smtClean="0"/>
              <a:t>7/11/2018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r>
              <a:rPr lang="en-US"/>
              <a:t>@g33klady  | g33klady.com | github.com/g33klady</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8" r:id="rId10"/>
    <p:sldLayoutId id="2147483659"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C66E3-29A9-874C-B80D-C4D9C846BBB6}" type="datetimeFigureOut">
              <a:rPr lang="en-US" smtClean="0"/>
              <a:t>7/11/2018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ED167-E928-A943-AC2D-CDCABD0DB418}" type="slidenum">
              <a:rPr lang="en-US" smtClean="0"/>
              <a:t>‹#›</a:t>
            </a:fld>
            <a:endParaRPr lang="en-US"/>
          </a:p>
        </p:txBody>
      </p:sp>
    </p:spTree>
    <p:extLst>
      <p:ext uri="{BB962C8B-B14F-4D97-AF65-F5344CB8AC3E}">
        <p14:creationId xmlns:p14="http://schemas.microsoft.com/office/powerpoint/2010/main" val="348217696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5" Type="http://schemas.openxmlformats.org/officeDocument/2006/relationships/image" Target="../media/image63.gif"/><Relationship Id="rId4" Type="http://schemas.openxmlformats.org/officeDocument/2006/relationships/image" Target="../media/image6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jpe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jpeg"/><Relationship Id="rId10" Type="http://schemas.openxmlformats.org/officeDocument/2006/relationships/image" Target="../media/image10.png"/><Relationship Id="rId19" Type="http://schemas.openxmlformats.org/officeDocument/2006/relationships/image" Target="../media/image19.emf"/><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svg"/><Relationship Id="rId43" Type="http://schemas.openxmlformats.org/officeDocument/2006/relationships/image" Target="../media/image43.sv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33klady/TodoApiSampl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mailto:HilaryWeaver-Robb@quickenloan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RESTful Web Services</a:t>
            </a:r>
          </a:p>
        </p:txBody>
      </p:sp>
      <p:sp>
        <p:nvSpPr>
          <p:cNvPr id="3" name="Subtitle 2"/>
          <p:cNvSpPr>
            <a:spLocks noGrp="1"/>
          </p:cNvSpPr>
          <p:nvPr>
            <p:ph type="subTitle" idx="1"/>
          </p:nvPr>
        </p:nvSpPr>
        <p:spPr/>
        <p:txBody>
          <a:bodyPr/>
          <a:lstStyle/>
          <a:p>
            <a:r>
              <a:rPr lang="en-US" dirty="0"/>
              <a:t>Hilary Weaver-Robb</a:t>
            </a:r>
          </a:p>
        </p:txBody>
      </p:sp>
      <p:sp>
        <p:nvSpPr>
          <p:cNvPr id="5" name="Footer Placeholder 3"/>
          <p:cNvSpPr>
            <a:spLocks noGrp="1"/>
          </p:cNvSpPr>
          <p:nvPr>
            <p:ph type="ftr" sz="quarter" idx="11"/>
          </p:nvPr>
        </p:nvSpPr>
        <p:spPr>
          <a:xfrm>
            <a:off x="4842932" y="6470704"/>
            <a:ext cx="5901458" cy="274320"/>
          </a:xfrm>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14658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web service restful?</a:t>
            </a:r>
          </a:p>
        </p:txBody>
      </p:sp>
      <p:sp>
        <p:nvSpPr>
          <p:cNvPr id="3" name="Content Placeholder 2"/>
          <p:cNvSpPr>
            <a:spLocks noGrp="1"/>
          </p:cNvSpPr>
          <p:nvPr>
            <p:ph idx="1"/>
          </p:nvPr>
        </p:nvSpPr>
        <p:spPr/>
        <p:txBody>
          <a:bodyPr/>
          <a:lstStyle/>
          <a:p>
            <a:pPr>
              <a:spcBef>
                <a:spcPts val="600"/>
              </a:spcBef>
            </a:pPr>
            <a:r>
              <a:rPr lang="en-US" dirty="0"/>
              <a:t>URL tells you what you’re working with and doing</a:t>
            </a:r>
          </a:p>
          <a:p>
            <a:pPr>
              <a:spcBef>
                <a:spcPts val="600"/>
              </a:spcBef>
            </a:pPr>
            <a:r>
              <a:rPr lang="en-US" dirty="0"/>
              <a:t>Messages can be lightweight (even just the URL!)</a:t>
            </a:r>
          </a:p>
          <a:p>
            <a:pPr>
              <a:spcBef>
                <a:spcPts val="600"/>
              </a:spcBef>
            </a:pPr>
            <a:r>
              <a:rPr lang="en-US" dirty="0"/>
              <a:t>CRUD operations use HTTP methods</a:t>
            </a:r>
          </a:p>
          <a:p>
            <a:pPr lvl="1">
              <a:spcBef>
                <a:spcPts val="600"/>
              </a:spcBef>
            </a:pPr>
            <a:r>
              <a:rPr lang="en-US" dirty="0"/>
              <a:t>Create/Update data (POST, PUT)</a:t>
            </a:r>
          </a:p>
          <a:p>
            <a:pPr lvl="1">
              <a:spcBef>
                <a:spcPts val="600"/>
              </a:spcBef>
            </a:pPr>
            <a:r>
              <a:rPr lang="en-US" dirty="0"/>
              <a:t>Read data (GET)</a:t>
            </a:r>
          </a:p>
          <a:p>
            <a:pPr lvl="1">
              <a:spcBef>
                <a:spcPts val="600"/>
              </a:spcBef>
            </a:pPr>
            <a:r>
              <a:rPr lang="en-US" dirty="0"/>
              <a:t>Delete data (DELETE)</a:t>
            </a:r>
          </a:p>
          <a:p>
            <a:pPr>
              <a:spcBef>
                <a:spcPts val="600"/>
              </a:spcBef>
            </a:pPr>
            <a:r>
              <a:rPr lang="en-US" dirty="0"/>
              <a:t>WAY easier to test than non-RESTful services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80871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p:cNvPicPr>
            <a:picLocks noChangeAspect="1"/>
          </p:cNvPicPr>
          <p:nvPr/>
        </p:nvPicPr>
        <p:blipFill>
          <a:blip r:embed="rId3"/>
          <a:stretch>
            <a:fillRect/>
          </a:stretch>
        </p:blipFill>
        <p:spPr>
          <a:xfrm>
            <a:off x="514350" y="2124656"/>
            <a:ext cx="11425426" cy="856452"/>
          </a:xfrm>
          <a:prstGeom prst="rect">
            <a:avLst/>
          </a:prstGeom>
        </p:spPr>
      </p:pic>
      <p:pic>
        <p:nvPicPr>
          <p:cNvPr id="6" name="Picture 5"/>
          <p:cNvPicPr>
            <a:picLocks noChangeAspect="1"/>
          </p:cNvPicPr>
          <p:nvPr/>
        </p:nvPicPr>
        <p:blipFill>
          <a:blip r:embed="rId4"/>
          <a:stretch>
            <a:fillRect/>
          </a:stretch>
        </p:blipFill>
        <p:spPr>
          <a:xfrm>
            <a:off x="3874228" y="513704"/>
            <a:ext cx="8065548" cy="5876328"/>
          </a:xfrm>
          <a:prstGeom prst="rect">
            <a:avLst/>
          </a:prstGeom>
        </p:spPr>
      </p:pic>
    </p:spTree>
    <p:extLst>
      <p:ext uri="{BB962C8B-B14F-4D97-AF65-F5344CB8AC3E}">
        <p14:creationId xmlns:p14="http://schemas.microsoft.com/office/powerpoint/2010/main" val="23269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7" presetClass="emph" presetSubtype="2" fill="hold" nodeType="withEffect">
                                  <p:stCondLst>
                                    <p:cond delay="0"/>
                                  </p:stCondLst>
                                  <p:childTnLst>
                                    <p:animClr clrSpc="rgb" dir="cw">
                                      <p:cBhvr>
                                        <p:cTn id="25" dur="2000" fill="hold"/>
                                        <p:tgtEl>
                                          <p:spTgt spid="5"/>
                                        </p:tgtEl>
                                        <p:attrNameLst>
                                          <p:attrName>stroke.color</p:attrName>
                                        </p:attrNameLst>
                                      </p:cBhvr>
                                      <p:to>
                                        <a:srgbClr val="00B050"/>
                                      </p:to>
                                    </p:animClr>
                                    <p:set>
                                      <p:cBhvr>
                                        <p:cTn id="26"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response codes</a:t>
            </a:r>
          </a:p>
        </p:txBody>
      </p:sp>
      <p:sp>
        <p:nvSpPr>
          <p:cNvPr id="3" name="Content Placeholder 2"/>
          <p:cNvSpPr>
            <a:spLocks noGrp="1"/>
          </p:cNvSpPr>
          <p:nvPr>
            <p:ph idx="1"/>
          </p:nvPr>
        </p:nvSpPr>
        <p:spPr/>
        <p:txBody>
          <a:bodyPr/>
          <a:lstStyle/>
          <a:p>
            <a:pPr>
              <a:spcBef>
                <a:spcPts val="600"/>
              </a:spcBef>
            </a:pPr>
            <a:r>
              <a:rPr lang="en-US" dirty="0"/>
              <a:t>200s – Request was successful!</a:t>
            </a:r>
          </a:p>
          <a:p>
            <a:pPr>
              <a:spcBef>
                <a:spcPts val="600"/>
              </a:spcBef>
            </a:pPr>
            <a:r>
              <a:rPr lang="en-US" dirty="0"/>
              <a:t>300s – Redirection (Need more from the Client)</a:t>
            </a:r>
          </a:p>
          <a:p>
            <a:pPr>
              <a:spcBef>
                <a:spcPts val="600"/>
              </a:spcBef>
            </a:pPr>
            <a:r>
              <a:rPr lang="en-US" dirty="0"/>
              <a:t>400s – You screwed up (Client issue)</a:t>
            </a:r>
          </a:p>
          <a:p>
            <a:pPr>
              <a:spcBef>
                <a:spcPts val="600"/>
              </a:spcBef>
            </a:pPr>
            <a:r>
              <a:rPr lang="en-US" dirty="0"/>
              <a:t>500s – We screwed up (Server issue)</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812" y="1335024"/>
            <a:ext cx="4552950" cy="363855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812" y="1335024"/>
            <a:ext cx="4552950" cy="36385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812" y="1335024"/>
            <a:ext cx="4552950" cy="363855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2812" y="1335024"/>
            <a:ext cx="4552950" cy="3638550"/>
          </a:xfrm>
          <a:prstGeom prst="rect">
            <a:avLst/>
          </a:prstGeom>
        </p:spPr>
      </p:pic>
    </p:spTree>
    <p:extLst>
      <p:ext uri="{BB962C8B-B14F-4D97-AF65-F5344CB8AC3E}">
        <p14:creationId xmlns:p14="http://schemas.microsoft.com/office/powerpoint/2010/main" val="260464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Why should we test web services?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03594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3618240-FC6B-4658-93F1-B5458F6372EF}"/>
              </a:ext>
            </a:extLst>
          </p:cNvPr>
          <p:cNvSpPr>
            <a:spLocks noGrp="1"/>
          </p:cNvSpPr>
          <p:nvPr>
            <p:ph type="title"/>
          </p:nvPr>
        </p:nvSpPr>
        <p:spPr/>
        <p:txBody>
          <a:bodyPr/>
          <a:lstStyle/>
          <a:p>
            <a:r>
              <a:rPr lang="en-US" dirty="0"/>
              <a:t>Why test web services?</a:t>
            </a:r>
          </a:p>
        </p:txBody>
      </p:sp>
      <p:sp>
        <p:nvSpPr>
          <p:cNvPr id="14" name="Content Placeholder 13">
            <a:extLst>
              <a:ext uri="{FF2B5EF4-FFF2-40B4-BE49-F238E27FC236}">
                <a16:creationId xmlns:a16="http://schemas.microsoft.com/office/drawing/2014/main" id="{8D4E8CCF-72FF-4C6D-AB66-AB2F3996C4BC}"/>
              </a:ext>
            </a:extLst>
          </p:cNvPr>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
        <p:nvSpPr>
          <p:cNvPr id="9" name="Oval 8">
            <a:extLst>
              <a:ext uri="{FF2B5EF4-FFF2-40B4-BE49-F238E27FC236}">
                <a16:creationId xmlns:a16="http://schemas.microsoft.com/office/drawing/2014/main" id="{1186329D-0EFA-4774-BA48-125900F0A7A9}"/>
              </a:ext>
            </a:extLst>
          </p:cNvPr>
          <p:cNvSpPr/>
          <p:nvPr/>
        </p:nvSpPr>
        <p:spPr>
          <a:xfrm>
            <a:off x="237319"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HTML &amp;</a:t>
            </a:r>
          </a:p>
          <a:p>
            <a:pPr algn="ctr"/>
            <a:r>
              <a:rPr lang="en-US" sz="3200" dirty="0"/>
              <a:t>CSS</a:t>
            </a:r>
          </a:p>
        </p:txBody>
      </p:sp>
      <p:sp>
        <p:nvSpPr>
          <p:cNvPr id="10" name="Oval 9">
            <a:extLst>
              <a:ext uri="{FF2B5EF4-FFF2-40B4-BE49-F238E27FC236}">
                <a16:creationId xmlns:a16="http://schemas.microsoft.com/office/drawing/2014/main" id="{E476CDCD-935F-42DA-B873-E8798A8B801B}"/>
              </a:ext>
            </a:extLst>
          </p:cNvPr>
          <p:cNvSpPr/>
          <p:nvPr/>
        </p:nvSpPr>
        <p:spPr>
          <a:xfrm>
            <a:off x="6602960" y="2286000"/>
            <a:ext cx="3040912" cy="30621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API</a:t>
            </a:r>
          </a:p>
        </p:txBody>
      </p:sp>
      <p:sp>
        <p:nvSpPr>
          <p:cNvPr id="11" name="Oval 10">
            <a:extLst>
              <a:ext uri="{FF2B5EF4-FFF2-40B4-BE49-F238E27FC236}">
                <a16:creationId xmlns:a16="http://schemas.microsoft.com/office/drawing/2014/main" id="{B8F1607A-A0EC-4DE2-B4AE-E4D01CB9BAE5}"/>
              </a:ext>
            </a:extLst>
          </p:cNvPr>
          <p:cNvSpPr/>
          <p:nvPr/>
        </p:nvSpPr>
        <p:spPr>
          <a:xfrm>
            <a:off x="2652682" y="2286000"/>
            <a:ext cx="3040912" cy="306217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JavaScript</a:t>
            </a:r>
          </a:p>
        </p:txBody>
      </p:sp>
      <p:sp>
        <p:nvSpPr>
          <p:cNvPr id="12" name="Oval 11">
            <a:extLst>
              <a:ext uri="{FF2B5EF4-FFF2-40B4-BE49-F238E27FC236}">
                <a16:creationId xmlns:a16="http://schemas.microsoft.com/office/drawing/2014/main" id="{F008EF1F-602D-48A3-924C-47EDDFB6ACD5}"/>
              </a:ext>
            </a:extLst>
          </p:cNvPr>
          <p:cNvSpPr/>
          <p:nvPr/>
        </p:nvSpPr>
        <p:spPr>
          <a:xfrm>
            <a:off x="8913769" y="2286000"/>
            <a:ext cx="3040912" cy="3062176"/>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Backend</a:t>
            </a:r>
          </a:p>
        </p:txBody>
      </p:sp>
      <p:sp>
        <p:nvSpPr>
          <p:cNvPr id="15" name="Arrow: Chevron 14">
            <a:extLst>
              <a:ext uri="{FF2B5EF4-FFF2-40B4-BE49-F238E27FC236}">
                <a16:creationId xmlns:a16="http://schemas.microsoft.com/office/drawing/2014/main" id="{97A6327B-FDF0-4EC2-A4F9-CE3A432CDFD5}"/>
              </a:ext>
            </a:extLst>
          </p:cNvPr>
          <p:cNvSpPr/>
          <p:nvPr/>
        </p:nvSpPr>
        <p:spPr>
          <a:xfrm rot="10800000">
            <a:off x="5805376" y="2286000"/>
            <a:ext cx="1127051" cy="306217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61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3618240-FC6B-4658-93F1-B5458F6372EF}"/>
              </a:ext>
            </a:extLst>
          </p:cNvPr>
          <p:cNvSpPr>
            <a:spLocks noGrp="1"/>
          </p:cNvSpPr>
          <p:nvPr>
            <p:ph type="title"/>
          </p:nvPr>
        </p:nvSpPr>
        <p:spPr/>
        <p:txBody>
          <a:bodyPr/>
          <a:lstStyle/>
          <a:p>
            <a:r>
              <a:rPr lang="en-US" dirty="0"/>
              <a:t>Why test web services?</a:t>
            </a:r>
          </a:p>
        </p:txBody>
      </p:sp>
      <p:sp>
        <p:nvSpPr>
          <p:cNvPr id="14" name="Content Placeholder 13">
            <a:extLst>
              <a:ext uri="{FF2B5EF4-FFF2-40B4-BE49-F238E27FC236}">
                <a16:creationId xmlns:a16="http://schemas.microsoft.com/office/drawing/2014/main" id="{8D4E8CCF-72FF-4C6D-AB66-AB2F3996C4BC}"/>
              </a:ext>
            </a:extLst>
          </p:cNvPr>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z="1800" dirty="0"/>
              <a:t>@g33klady  | g33klady.com | github.com/g33klady</a:t>
            </a:r>
          </a:p>
        </p:txBody>
      </p:sp>
      <p:sp>
        <p:nvSpPr>
          <p:cNvPr id="9" name="Oval 8">
            <a:extLst>
              <a:ext uri="{FF2B5EF4-FFF2-40B4-BE49-F238E27FC236}">
                <a16:creationId xmlns:a16="http://schemas.microsoft.com/office/drawing/2014/main" id="{1186329D-0EFA-4774-BA48-125900F0A7A9}"/>
              </a:ext>
            </a:extLst>
          </p:cNvPr>
          <p:cNvSpPr/>
          <p:nvPr/>
        </p:nvSpPr>
        <p:spPr>
          <a:xfrm>
            <a:off x="2365671"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Someone else’s code</a:t>
            </a:r>
          </a:p>
        </p:txBody>
      </p:sp>
      <p:sp>
        <p:nvSpPr>
          <p:cNvPr id="10" name="Oval 9">
            <a:extLst>
              <a:ext uri="{FF2B5EF4-FFF2-40B4-BE49-F238E27FC236}">
                <a16:creationId xmlns:a16="http://schemas.microsoft.com/office/drawing/2014/main" id="{E476CDCD-935F-42DA-B873-E8798A8B801B}"/>
              </a:ext>
            </a:extLst>
          </p:cNvPr>
          <p:cNvSpPr/>
          <p:nvPr/>
        </p:nvSpPr>
        <p:spPr>
          <a:xfrm>
            <a:off x="6602960" y="2286000"/>
            <a:ext cx="3040912" cy="30621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API</a:t>
            </a:r>
          </a:p>
        </p:txBody>
      </p:sp>
      <p:sp>
        <p:nvSpPr>
          <p:cNvPr id="12" name="Oval 11">
            <a:extLst>
              <a:ext uri="{FF2B5EF4-FFF2-40B4-BE49-F238E27FC236}">
                <a16:creationId xmlns:a16="http://schemas.microsoft.com/office/drawing/2014/main" id="{F008EF1F-602D-48A3-924C-47EDDFB6ACD5}"/>
              </a:ext>
            </a:extLst>
          </p:cNvPr>
          <p:cNvSpPr/>
          <p:nvPr/>
        </p:nvSpPr>
        <p:spPr>
          <a:xfrm>
            <a:off x="8913769" y="2286000"/>
            <a:ext cx="3040912" cy="3062176"/>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Backend</a:t>
            </a:r>
          </a:p>
        </p:txBody>
      </p:sp>
      <p:sp>
        <p:nvSpPr>
          <p:cNvPr id="15" name="Arrow: Chevron 14">
            <a:extLst>
              <a:ext uri="{FF2B5EF4-FFF2-40B4-BE49-F238E27FC236}">
                <a16:creationId xmlns:a16="http://schemas.microsoft.com/office/drawing/2014/main" id="{97A6327B-FDF0-4EC2-A4F9-CE3A432CDFD5}"/>
              </a:ext>
            </a:extLst>
          </p:cNvPr>
          <p:cNvSpPr/>
          <p:nvPr/>
        </p:nvSpPr>
        <p:spPr>
          <a:xfrm rot="10800000">
            <a:off x="5805376" y="2286000"/>
            <a:ext cx="1127051" cy="306217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672C7B00-CD08-4493-8655-02800194D0B3}"/>
              </a:ext>
            </a:extLst>
          </p:cNvPr>
          <p:cNvSpPr/>
          <p:nvPr/>
        </p:nvSpPr>
        <p:spPr>
          <a:xfrm>
            <a:off x="2365671"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API Client</a:t>
            </a:r>
          </a:p>
        </p:txBody>
      </p:sp>
      <p:pic>
        <p:nvPicPr>
          <p:cNvPr id="17" name="Picture 2" descr="https://addons.cdn.mozilla.net/user-media/addon_icons/0/722-64.png?modified=mcrushed">
            <a:extLst>
              <a:ext uri="{FF2B5EF4-FFF2-40B4-BE49-F238E27FC236}">
                <a16:creationId xmlns:a16="http://schemas.microsoft.com/office/drawing/2014/main" id="{2FA295A0-5DEF-4AB8-BAF3-ED5CF7799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613" y="2960635"/>
            <a:ext cx="1912089" cy="191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test web services?</a:t>
            </a:r>
          </a:p>
        </p:txBody>
      </p:sp>
      <p:sp>
        <p:nvSpPr>
          <p:cNvPr id="3" name="Content Placeholder 2"/>
          <p:cNvSpPr>
            <a:spLocks noGrp="1"/>
          </p:cNvSpPr>
          <p:nvPr>
            <p:ph idx="1"/>
          </p:nvPr>
        </p:nvSpPr>
        <p:spPr/>
        <p:txBody>
          <a:bodyPr/>
          <a:lstStyle/>
          <a:p>
            <a:pPr>
              <a:spcBef>
                <a:spcPts val="600"/>
              </a:spcBef>
            </a:pPr>
            <a:r>
              <a:rPr lang="en-US" dirty="0"/>
              <a:t>Usually complete before UI is even started</a:t>
            </a:r>
          </a:p>
          <a:p>
            <a:pPr>
              <a:spcBef>
                <a:spcPts val="600"/>
              </a:spcBef>
            </a:pPr>
            <a:r>
              <a:rPr lang="en-US" dirty="0"/>
              <a:t>Not everyone wants to use the UI!</a:t>
            </a:r>
          </a:p>
          <a:p>
            <a:pPr>
              <a:spcBef>
                <a:spcPts val="600"/>
              </a:spcBef>
            </a:pPr>
            <a:r>
              <a:rPr lang="en-US" dirty="0"/>
              <a:t>Validate the ductwork</a:t>
            </a:r>
          </a:p>
          <a:p>
            <a:pPr>
              <a:spcBef>
                <a:spcPts val="600"/>
              </a:spcBef>
            </a:pPr>
            <a:r>
              <a:rPr lang="en-US" dirty="0"/>
              <a:t>UI can pull in multiple Web services</a:t>
            </a:r>
          </a:p>
          <a:p>
            <a:pPr>
              <a:spcBef>
                <a:spcPts val="600"/>
              </a:spcBef>
            </a:pPr>
            <a:r>
              <a:rPr lang="en-US" dirty="0"/>
              <a:t>Because it’s code!</a:t>
            </a:r>
          </a:p>
          <a:p>
            <a:endParaRPr lang="en-US" dirty="0"/>
          </a:p>
        </p:txBody>
      </p:sp>
      <p:sp>
        <p:nvSpPr>
          <p:cNvPr id="4" name="Footer Placeholder 3"/>
          <p:cNvSpPr>
            <a:spLocks noGrp="1"/>
          </p:cNvSpPr>
          <p:nvPr>
            <p:ph type="ftr" sz="quarter" idx="11"/>
          </p:nvPr>
        </p:nvSpPr>
        <p:spPr/>
        <p:txBody>
          <a:bodyPr/>
          <a:lstStyle/>
          <a:p>
            <a:r>
              <a:rPr lang="en-US" sz="1800" dirty="0"/>
              <a:t>@g33klady  | g33klady.com | github.com/g33klady</a:t>
            </a:r>
          </a:p>
        </p:txBody>
      </p:sp>
      <p:grpSp>
        <p:nvGrpSpPr>
          <p:cNvPr id="5" name="Group 4"/>
          <p:cNvGrpSpPr/>
          <p:nvPr/>
        </p:nvGrpSpPr>
        <p:grpSpPr>
          <a:xfrm>
            <a:off x="6915150" y="2286000"/>
            <a:ext cx="4777000" cy="3292774"/>
            <a:chOff x="7110455" y="2260697"/>
            <a:chExt cx="4002741" cy="2568389"/>
          </a:xfrm>
        </p:grpSpPr>
        <p:sp>
          <p:nvSpPr>
            <p:cNvPr id="6" name="Isosceles Triangle 5"/>
            <p:cNvSpPr/>
            <p:nvPr/>
          </p:nvSpPr>
          <p:spPr>
            <a:xfrm>
              <a:off x="7110455" y="2260697"/>
              <a:ext cx="4002741" cy="2568389"/>
            </a:xfrm>
            <a:prstGeom prst="triangle">
              <a:avLst/>
            </a:prstGeom>
            <a:gradFill flip="none" rotWithShape="1">
              <a:gsLst>
                <a:gs pos="0">
                  <a:srgbClr val="69D1FF"/>
                </a:gs>
                <a:gs pos="34000">
                  <a:srgbClr val="C9EDFF"/>
                </a:gs>
                <a:gs pos="26000">
                  <a:schemeClr val="accent1">
                    <a:tint val="37000"/>
                    <a:satMod val="300000"/>
                  </a:schemeClr>
                </a:gs>
                <a:gs pos="83000">
                  <a:srgbClr val="FFFFFF"/>
                </a:gs>
              </a:gsLst>
              <a:lin ang="162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cxnSp>
          <p:nvCxnSpPr>
            <p:cNvPr id="7" name="Straight Connector 6"/>
            <p:cNvCxnSpPr/>
            <p:nvPr/>
          </p:nvCxnSpPr>
          <p:spPr>
            <a:xfrm flipV="1">
              <a:off x="8454392" y="3121943"/>
              <a:ext cx="1318583" cy="4074"/>
            </a:xfrm>
            <a:prstGeom prst="line">
              <a:avLst/>
            </a:prstGeom>
            <a:noFill/>
            <a:ln w="9525" cap="rnd" cmpd="sng" algn="ctr">
              <a:solidFill>
                <a:sysClr val="windowText" lastClr="000000"/>
              </a:solidFill>
              <a:prstDash val="solid"/>
            </a:ln>
            <a:effectLst/>
          </p:spPr>
        </p:cxnSp>
        <p:cxnSp>
          <p:nvCxnSpPr>
            <p:cNvPr id="8" name="Straight Connector 7"/>
            <p:cNvCxnSpPr/>
            <p:nvPr/>
          </p:nvCxnSpPr>
          <p:spPr>
            <a:xfrm>
              <a:off x="7652264" y="4125468"/>
              <a:ext cx="2919126" cy="0"/>
            </a:xfrm>
            <a:prstGeom prst="line">
              <a:avLst/>
            </a:prstGeom>
            <a:noFill/>
            <a:ln w="9525" cap="rnd" cmpd="sng" algn="ctr">
              <a:solidFill>
                <a:sysClr val="windowText" lastClr="000000"/>
              </a:solidFill>
              <a:prstDash val="solid"/>
            </a:ln>
            <a:effectLst/>
          </p:spPr>
        </p:cxnSp>
        <p:sp>
          <p:nvSpPr>
            <p:cNvPr id="9" name="TextBox 8"/>
            <p:cNvSpPr txBox="1"/>
            <p:nvPr/>
          </p:nvSpPr>
          <p:spPr>
            <a:xfrm>
              <a:off x="8682760" y="4301392"/>
              <a:ext cx="1279714" cy="369332"/>
            </a:xfrm>
            <a:prstGeom prst="rect">
              <a:avLst/>
            </a:prstGeom>
            <a:noFill/>
          </p:spPr>
          <p:txBody>
            <a:bodyPr wrap="square" rtlCol="0">
              <a:spAutoFit/>
            </a:bodyPr>
            <a:lstStyle/>
            <a:p>
              <a:pPr defTabSz="457200"/>
              <a:r>
                <a:rPr lang="en-US" b="1" dirty="0">
                  <a:solidFill>
                    <a:prstClr val="black"/>
                  </a:solidFill>
                  <a:latin typeface="Century Gothic" panose="020B0502020202020204"/>
                </a:rPr>
                <a:t>Unit Tests</a:t>
              </a:r>
            </a:p>
          </p:txBody>
        </p:sp>
        <p:sp>
          <p:nvSpPr>
            <p:cNvPr id="10" name="TextBox 9"/>
            <p:cNvSpPr txBox="1"/>
            <p:nvPr/>
          </p:nvSpPr>
          <p:spPr>
            <a:xfrm>
              <a:off x="8209223" y="3480829"/>
              <a:ext cx="2005855" cy="369332"/>
            </a:xfrm>
            <a:prstGeom prst="rect">
              <a:avLst/>
            </a:prstGeom>
            <a:noFill/>
          </p:spPr>
          <p:txBody>
            <a:bodyPr wrap="square" rtlCol="0">
              <a:spAutoFit/>
            </a:bodyPr>
            <a:lstStyle/>
            <a:p>
              <a:pPr algn="ctr" defTabSz="457200"/>
              <a:r>
                <a:rPr lang="en-US" b="1" dirty="0">
                  <a:solidFill>
                    <a:prstClr val="black"/>
                  </a:solidFill>
                  <a:latin typeface="Century Gothic" panose="020B0502020202020204"/>
                </a:rPr>
                <a:t>Integration Tests</a:t>
              </a:r>
            </a:p>
          </p:txBody>
        </p:sp>
        <p:sp>
          <p:nvSpPr>
            <p:cNvPr id="11" name="TextBox 10"/>
            <p:cNvSpPr txBox="1"/>
            <p:nvPr/>
          </p:nvSpPr>
          <p:spPr>
            <a:xfrm>
              <a:off x="8744394" y="2737605"/>
              <a:ext cx="1156447" cy="369332"/>
            </a:xfrm>
            <a:prstGeom prst="rect">
              <a:avLst/>
            </a:prstGeom>
            <a:noFill/>
          </p:spPr>
          <p:txBody>
            <a:bodyPr wrap="square" rtlCol="0">
              <a:spAutoFit/>
            </a:bodyPr>
            <a:lstStyle/>
            <a:p>
              <a:pPr defTabSz="457200"/>
              <a:r>
                <a:rPr lang="en-US" b="1" dirty="0">
                  <a:solidFill>
                    <a:prstClr val="black"/>
                  </a:solidFill>
                  <a:latin typeface="Century Gothic" panose="020B0502020202020204"/>
                </a:rPr>
                <a:t>UI Tests</a:t>
              </a:r>
            </a:p>
          </p:txBody>
        </p:sp>
      </p:grpSp>
      <p:cxnSp>
        <p:nvCxnSpPr>
          <p:cNvPr id="13" name="Straight Arrow Connector 12"/>
          <p:cNvCxnSpPr/>
          <p:nvPr/>
        </p:nvCxnSpPr>
        <p:spPr>
          <a:xfrm>
            <a:off x="6440557" y="3390151"/>
            <a:ext cx="1457739" cy="558997"/>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0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DCA-060B-4BE9-9D36-BACDA95DF21B}"/>
              </a:ext>
            </a:extLst>
          </p:cNvPr>
          <p:cNvSpPr>
            <a:spLocks noGrp="1"/>
          </p:cNvSpPr>
          <p:nvPr>
            <p:ph type="title"/>
          </p:nvPr>
        </p:nvSpPr>
        <p:spPr/>
        <p:txBody>
          <a:bodyPr/>
          <a:lstStyle/>
          <a:p>
            <a:r>
              <a:rPr lang="en-US" dirty="0"/>
              <a:t>Your Test Pyramid</a:t>
            </a:r>
          </a:p>
        </p:txBody>
      </p:sp>
      <p:sp>
        <p:nvSpPr>
          <p:cNvPr id="3" name="Content Placeholder 2">
            <a:extLst>
              <a:ext uri="{FF2B5EF4-FFF2-40B4-BE49-F238E27FC236}">
                <a16:creationId xmlns:a16="http://schemas.microsoft.com/office/drawing/2014/main" id="{432B4942-46BC-41C8-844E-FC626E6EBBC2}"/>
              </a:ext>
            </a:extLst>
          </p:cNvPr>
          <p:cNvSpPr>
            <a:spLocks noGrp="1"/>
          </p:cNvSpPr>
          <p:nvPr>
            <p:ph idx="1"/>
          </p:nvPr>
        </p:nvSpPr>
        <p:spPr>
          <a:xfrm>
            <a:off x="1024128" y="2286000"/>
            <a:ext cx="9720071" cy="4023360"/>
          </a:xfrm>
        </p:spPr>
        <p:txBody>
          <a:bodyPr/>
          <a:lstStyle/>
          <a:p>
            <a:r>
              <a:rPr lang="en-US" dirty="0"/>
              <a:t>What do you think your test pyramid looks like now?</a:t>
            </a:r>
          </a:p>
          <a:p>
            <a:r>
              <a:rPr lang="en-US" dirty="0"/>
              <a:t>What does your ideal test pyramid look like?</a:t>
            </a:r>
          </a:p>
        </p:txBody>
      </p:sp>
      <p:sp>
        <p:nvSpPr>
          <p:cNvPr id="4" name="Footer Placeholder 3">
            <a:extLst>
              <a:ext uri="{FF2B5EF4-FFF2-40B4-BE49-F238E27FC236}">
                <a16:creationId xmlns:a16="http://schemas.microsoft.com/office/drawing/2014/main" id="{D03FFBD2-AD08-4667-9934-2285590BF5F6}"/>
              </a:ext>
            </a:extLst>
          </p:cNvPr>
          <p:cNvSpPr>
            <a:spLocks noGrp="1"/>
          </p:cNvSpPr>
          <p:nvPr>
            <p:ph type="ftr" sz="quarter" idx="11"/>
          </p:nvPr>
        </p:nvSpPr>
        <p:spPr/>
        <p:txBody>
          <a:bodyPr/>
          <a:lstStyle/>
          <a:p>
            <a:r>
              <a:rPr lang="en-US" sz="1800" dirty="0"/>
              <a:t>@g33klady  | g33klady.com | github.com/g33klady</a:t>
            </a:r>
          </a:p>
        </p:txBody>
      </p:sp>
      <p:grpSp>
        <p:nvGrpSpPr>
          <p:cNvPr id="6" name="Group 5">
            <a:extLst>
              <a:ext uri="{FF2B5EF4-FFF2-40B4-BE49-F238E27FC236}">
                <a16:creationId xmlns:a16="http://schemas.microsoft.com/office/drawing/2014/main" id="{ADC418CF-5342-43E0-9290-A484DFA5F0C7}"/>
              </a:ext>
            </a:extLst>
          </p:cNvPr>
          <p:cNvGrpSpPr/>
          <p:nvPr/>
        </p:nvGrpSpPr>
        <p:grpSpPr>
          <a:xfrm>
            <a:off x="6109924" y="2980010"/>
            <a:ext cx="4777000" cy="3292774"/>
            <a:chOff x="7110455" y="2260697"/>
            <a:chExt cx="4002741" cy="2568389"/>
          </a:xfrm>
        </p:grpSpPr>
        <p:sp>
          <p:nvSpPr>
            <p:cNvPr id="7" name="Isosceles Triangle 6">
              <a:extLst>
                <a:ext uri="{FF2B5EF4-FFF2-40B4-BE49-F238E27FC236}">
                  <a16:creationId xmlns:a16="http://schemas.microsoft.com/office/drawing/2014/main" id="{24E5F2F0-84E1-4368-A655-382B52A50916}"/>
                </a:ext>
              </a:extLst>
            </p:cNvPr>
            <p:cNvSpPr/>
            <p:nvPr/>
          </p:nvSpPr>
          <p:spPr>
            <a:xfrm>
              <a:off x="7110455" y="2260697"/>
              <a:ext cx="4002741" cy="2568389"/>
            </a:xfrm>
            <a:prstGeom prst="triangle">
              <a:avLst/>
            </a:prstGeom>
            <a:gradFill flip="none" rotWithShape="1">
              <a:gsLst>
                <a:gs pos="0">
                  <a:srgbClr val="69D1FF"/>
                </a:gs>
                <a:gs pos="69000">
                  <a:srgbClr val="C9EDFF"/>
                </a:gs>
                <a:gs pos="43000">
                  <a:schemeClr val="accent1">
                    <a:tint val="37000"/>
                    <a:satMod val="300000"/>
                  </a:schemeClr>
                </a:gs>
                <a:gs pos="86000">
                  <a:srgbClr val="FFFFFF"/>
                </a:gs>
              </a:gsLst>
              <a:lin ang="162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cxnSp>
          <p:nvCxnSpPr>
            <p:cNvPr id="8" name="Straight Connector 7">
              <a:extLst>
                <a:ext uri="{FF2B5EF4-FFF2-40B4-BE49-F238E27FC236}">
                  <a16:creationId xmlns:a16="http://schemas.microsoft.com/office/drawing/2014/main" id="{2F30888A-42C7-493B-80B8-D712DD87F853}"/>
                </a:ext>
              </a:extLst>
            </p:cNvPr>
            <p:cNvCxnSpPr>
              <a:cxnSpLocks/>
            </p:cNvCxnSpPr>
            <p:nvPr/>
          </p:nvCxnSpPr>
          <p:spPr>
            <a:xfrm>
              <a:off x="8653549" y="2884211"/>
              <a:ext cx="916551" cy="0"/>
            </a:xfrm>
            <a:prstGeom prst="line">
              <a:avLst/>
            </a:prstGeom>
            <a:noFill/>
            <a:ln w="9525" cap="rnd" cmpd="sng" algn="ctr">
              <a:solidFill>
                <a:sysClr val="windowText" lastClr="000000"/>
              </a:solidFill>
              <a:prstDash val="solid"/>
            </a:ln>
            <a:effectLst/>
          </p:spPr>
        </p:cxnSp>
        <p:cxnSp>
          <p:nvCxnSpPr>
            <p:cNvPr id="9" name="Straight Connector 8">
              <a:extLst>
                <a:ext uri="{FF2B5EF4-FFF2-40B4-BE49-F238E27FC236}">
                  <a16:creationId xmlns:a16="http://schemas.microsoft.com/office/drawing/2014/main" id="{6F85E70F-BE82-453C-8857-7BDC12C0227C}"/>
                </a:ext>
              </a:extLst>
            </p:cNvPr>
            <p:cNvCxnSpPr>
              <a:cxnSpLocks/>
            </p:cNvCxnSpPr>
            <p:nvPr/>
          </p:nvCxnSpPr>
          <p:spPr>
            <a:xfrm>
              <a:off x="7853102" y="3876664"/>
              <a:ext cx="2530221" cy="0"/>
            </a:xfrm>
            <a:prstGeom prst="line">
              <a:avLst/>
            </a:prstGeom>
            <a:noFill/>
            <a:ln w="9525" cap="rnd" cmpd="sng" algn="ctr">
              <a:solidFill>
                <a:sysClr val="windowText" lastClr="000000"/>
              </a:solidFill>
              <a:prstDash val="solid"/>
            </a:ln>
            <a:effectLst/>
          </p:spPr>
        </p:cxnSp>
        <p:sp>
          <p:nvSpPr>
            <p:cNvPr id="10" name="TextBox 9">
              <a:extLst>
                <a:ext uri="{FF2B5EF4-FFF2-40B4-BE49-F238E27FC236}">
                  <a16:creationId xmlns:a16="http://schemas.microsoft.com/office/drawing/2014/main" id="{21CECA3D-D34E-462F-BB18-E54B31ED933C}"/>
                </a:ext>
              </a:extLst>
            </p:cNvPr>
            <p:cNvSpPr txBox="1"/>
            <p:nvPr/>
          </p:nvSpPr>
          <p:spPr>
            <a:xfrm>
              <a:off x="8682760" y="4301392"/>
              <a:ext cx="1279714" cy="369332"/>
            </a:xfrm>
            <a:prstGeom prst="rect">
              <a:avLst/>
            </a:prstGeom>
            <a:noFill/>
          </p:spPr>
          <p:txBody>
            <a:bodyPr wrap="square" rtlCol="0">
              <a:spAutoFit/>
            </a:bodyPr>
            <a:lstStyle/>
            <a:p>
              <a:pPr defTabSz="457200"/>
              <a:r>
                <a:rPr lang="en-US" b="1" dirty="0">
                  <a:solidFill>
                    <a:prstClr val="black"/>
                  </a:solidFill>
                  <a:latin typeface="Century Gothic" panose="020B0502020202020204"/>
                </a:rPr>
                <a:t>Unit Tests</a:t>
              </a:r>
            </a:p>
          </p:txBody>
        </p:sp>
        <p:sp>
          <p:nvSpPr>
            <p:cNvPr id="11" name="TextBox 10">
              <a:extLst>
                <a:ext uri="{FF2B5EF4-FFF2-40B4-BE49-F238E27FC236}">
                  <a16:creationId xmlns:a16="http://schemas.microsoft.com/office/drawing/2014/main" id="{3B08D65D-AD3A-4DCF-8D32-1B489012DEDE}"/>
                </a:ext>
              </a:extLst>
            </p:cNvPr>
            <p:cNvSpPr txBox="1"/>
            <p:nvPr/>
          </p:nvSpPr>
          <p:spPr>
            <a:xfrm>
              <a:off x="8164210" y="3247530"/>
              <a:ext cx="2005855" cy="369332"/>
            </a:xfrm>
            <a:prstGeom prst="rect">
              <a:avLst/>
            </a:prstGeom>
            <a:noFill/>
          </p:spPr>
          <p:txBody>
            <a:bodyPr wrap="square" rtlCol="0">
              <a:spAutoFit/>
            </a:bodyPr>
            <a:lstStyle/>
            <a:p>
              <a:pPr algn="ctr" defTabSz="457200"/>
              <a:r>
                <a:rPr lang="en-US" b="1" dirty="0">
                  <a:solidFill>
                    <a:prstClr val="black"/>
                  </a:solidFill>
                  <a:latin typeface="Century Gothic" panose="020B0502020202020204"/>
                </a:rPr>
                <a:t>Integration Tests</a:t>
              </a:r>
            </a:p>
          </p:txBody>
        </p:sp>
        <p:sp>
          <p:nvSpPr>
            <p:cNvPr id="12" name="TextBox 11">
              <a:extLst>
                <a:ext uri="{FF2B5EF4-FFF2-40B4-BE49-F238E27FC236}">
                  <a16:creationId xmlns:a16="http://schemas.microsoft.com/office/drawing/2014/main" id="{9EE3127D-C568-4ECD-A5EB-B98B84EACA3D}"/>
                </a:ext>
              </a:extLst>
            </p:cNvPr>
            <p:cNvSpPr txBox="1"/>
            <p:nvPr/>
          </p:nvSpPr>
          <p:spPr>
            <a:xfrm>
              <a:off x="8533602" y="2317890"/>
              <a:ext cx="1156447" cy="504143"/>
            </a:xfrm>
            <a:prstGeom prst="rect">
              <a:avLst/>
            </a:prstGeom>
            <a:noFill/>
          </p:spPr>
          <p:txBody>
            <a:bodyPr wrap="square" rtlCol="0">
              <a:spAutoFit/>
            </a:bodyPr>
            <a:lstStyle/>
            <a:p>
              <a:pPr algn="ctr" defTabSz="457200"/>
              <a:r>
                <a:rPr lang="en-US" b="1" dirty="0">
                  <a:solidFill>
                    <a:prstClr val="black"/>
                  </a:solidFill>
                  <a:latin typeface="Century Gothic" panose="020B0502020202020204"/>
                </a:rPr>
                <a:t>UI </a:t>
              </a:r>
            </a:p>
            <a:p>
              <a:pPr algn="ctr" defTabSz="457200"/>
              <a:r>
                <a:rPr lang="en-US" b="1" dirty="0">
                  <a:solidFill>
                    <a:prstClr val="black"/>
                  </a:solidFill>
                  <a:latin typeface="Century Gothic" panose="020B0502020202020204"/>
                </a:rPr>
                <a:t>Tests</a:t>
              </a:r>
            </a:p>
          </p:txBody>
        </p:sp>
      </p:grpSp>
      <p:grpSp>
        <p:nvGrpSpPr>
          <p:cNvPr id="21" name="Group 20">
            <a:extLst>
              <a:ext uri="{FF2B5EF4-FFF2-40B4-BE49-F238E27FC236}">
                <a16:creationId xmlns:a16="http://schemas.microsoft.com/office/drawing/2014/main" id="{408131DC-FC09-4F56-9CCF-CBD52B5113FB}"/>
              </a:ext>
            </a:extLst>
          </p:cNvPr>
          <p:cNvGrpSpPr/>
          <p:nvPr/>
        </p:nvGrpSpPr>
        <p:grpSpPr>
          <a:xfrm rot="10800000">
            <a:off x="651092" y="3217754"/>
            <a:ext cx="4777000" cy="3292774"/>
            <a:chOff x="7110455" y="2260697"/>
            <a:chExt cx="4002741" cy="2568389"/>
          </a:xfrm>
        </p:grpSpPr>
        <p:sp>
          <p:nvSpPr>
            <p:cNvPr id="22" name="Isosceles Triangle 21">
              <a:extLst>
                <a:ext uri="{FF2B5EF4-FFF2-40B4-BE49-F238E27FC236}">
                  <a16:creationId xmlns:a16="http://schemas.microsoft.com/office/drawing/2014/main" id="{A1971109-AF36-491B-90C4-5784D9E364A7}"/>
                </a:ext>
              </a:extLst>
            </p:cNvPr>
            <p:cNvSpPr/>
            <p:nvPr/>
          </p:nvSpPr>
          <p:spPr>
            <a:xfrm>
              <a:off x="7110455" y="2260697"/>
              <a:ext cx="4002741" cy="2568389"/>
            </a:xfrm>
            <a:prstGeom prst="triangle">
              <a:avLst/>
            </a:prstGeom>
            <a:gradFill flip="none" rotWithShape="1">
              <a:gsLst>
                <a:gs pos="38000">
                  <a:srgbClr val="69D1FF"/>
                </a:gs>
                <a:gs pos="63000">
                  <a:srgbClr val="C9EDFF"/>
                </a:gs>
                <a:gs pos="52000">
                  <a:schemeClr val="accent1">
                    <a:tint val="37000"/>
                    <a:satMod val="300000"/>
                  </a:schemeClr>
                </a:gs>
                <a:gs pos="83000">
                  <a:srgbClr val="FFFFFF"/>
                </a:gs>
              </a:gsLst>
              <a:lin ang="162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cxnSp>
          <p:nvCxnSpPr>
            <p:cNvPr id="23" name="Straight Connector 22">
              <a:extLst>
                <a:ext uri="{FF2B5EF4-FFF2-40B4-BE49-F238E27FC236}">
                  <a16:creationId xmlns:a16="http://schemas.microsoft.com/office/drawing/2014/main" id="{F2070A5C-E1EF-45E6-AD26-B46B665AC350}"/>
                </a:ext>
              </a:extLst>
            </p:cNvPr>
            <p:cNvCxnSpPr>
              <a:cxnSpLocks/>
            </p:cNvCxnSpPr>
            <p:nvPr/>
          </p:nvCxnSpPr>
          <p:spPr>
            <a:xfrm rot="10800000" flipH="1">
              <a:off x="8531620" y="2999141"/>
              <a:ext cx="1149290" cy="0"/>
            </a:xfrm>
            <a:prstGeom prst="line">
              <a:avLst/>
            </a:prstGeom>
            <a:noFill/>
            <a:ln w="9525" cap="rnd" cmpd="sng" algn="ctr">
              <a:solidFill>
                <a:sysClr val="windowText" lastClr="000000"/>
              </a:solidFill>
              <a:prstDash val="solid"/>
            </a:ln>
            <a:effectLst/>
          </p:spPr>
        </p:cxnSp>
        <p:cxnSp>
          <p:nvCxnSpPr>
            <p:cNvPr id="24" name="Straight Connector 23">
              <a:extLst>
                <a:ext uri="{FF2B5EF4-FFF2-40B4-BE49-F238E27FC236}">
                  <a16:creationId xmlns:a16="http://schemas.microsoft.com/office/drawing/2014/main" id="{59FAFFEC-8B06-4FEC-86C6-66138D739B67}"/>
                </a:ext>
              </a:extLst>
            </p:cNvPr>
            <p:cNvCxnSpPr>
              <a:cxnSpLocks/>
            </p:cNvCxnSpPr>
            <p:nvPr/>
          </p:nvCxnSpPr>
          <p:spPr>
            <a:xfrm rot="10800000" flipH="1">
              <a:off x="7994354" y="3684674"/>
              <a:ext cx="2234948" cy="0"/>
            </a:xfrm>
            <a:prstGeom prst="line">
              <a:avLst/>
            </a:prstGeom>
            <a:noFill/>
            <a:ln w="9525" cap="rnd" cmpd="sng" algn="ctr">
              <a:solidFill>
                <a:sysClr val="windowText" lastClr="000000"/>
              </a:solidFill>
              <a:prstDash val="solid"/>
            </a:ln>
            <a:effectLst/>
          </p:spPr>
        </p:cxnSp>
        <p:sp>
          <p:nvSpPr>
            <p:cNvPr id="25" name="TextBox 24">
              <a:extLst>
                <a:ext uri="{FF2B5EF4-FFF2-40B4-BE49-F238E27FC236}">
                  <a16:creationId xmlns:a16="http://schemas.microsoft.com/office/drawing/2014/main" id="{EC2210D4-46D5-4019-A9BE-F8D231F98823}"/>
                </a:ext>
              </a:extLst>
            </p:cNvPr>
            <p:cNvSpPr txBox="1"/>
            <p:nvPr/>
          </p:nvSpPr>
          <p:spPr>
            <a:xfrm rot="10800000">
              <a:off x="8471971" y="2469690"/>
              <a:ext cx="1279714" cy="504143"/>
            </a:xfrm>
            <a:prstGeom prst="rect">
              <a:avLst/>
            </a:prstGeom>
            <a:noFill/>
          </p:spPr>
          <p:txBody>
            <a:bodyPr wrap="square" rtlCol="0">
              <a:spAutoFit/>
            </a:bodyPr>
            <a:lstStyle/>
            <a:p>
              <a:pPr algn="ctr" defTabSz="457200"/>
              <a:r>
                <a:rPr lang="en-US" b="1" dirty="0">
                  <a:solidFill>
                    <a:prstClr val="black"/>
                  </a:solidFill>
                  <a:latin typeface="Century Gothic" panose="020B0502020202020204"/>
                </a:rPr>
                <a:t>Unit </a:t>
              </a:r>
            </a:p>
            <a:p>
              <a:pPr algn="ctr" defTabSz="457200"/>
              <a:r>
                <a:rPr lang="en-US" b="1" dirty="0">
                  <a:solidFill>
                    <a:prstClr val="black"/>
                  </a:solidFill>
                  <a:latin typeface="Century Gothic" panose="020B0502020202020204"/>
                </a:rPr>
                <a:t>Tests</a:t>
              </a:r>
            </a:p>
          </p:txBody>
        </p:sp>
        <p:sp>
          <p:nvSpPr>
            <p:cNvPr id="26" name="TextBox 25">
              <a:extLst>
                <a:ext uri="{FF2B5EF4-FFF2-40B4-BE49-F238E27FC236}">
                  <a16:creationId xmlns:a16="http://schemas.microsoft.com/office/drawing/2014/main" id="{5E938935-50C1-4F92-A30D-C0F94982D01A}"/>
                </a:ext>
              </a:extLst>
            </p:cNvPr>
            <p:cNvSpPr txBox="1"/>
            <p:nvPr/>
          </p:nvSpPr>
          <p:spPr>
            <a:xfrm rot="10800000">
              <a:off x="8108900" y="3040748"/>
              <a:ext cx="2005855" cy="504143"/>
            </a:xfrm>
            <a:prstGeom prst="rect">
              <a:avLst/>
            </a:prstGeom>
            <a:noFill/>
          </p:spPr>
          <p:txBody>
            <a:bodyPr wrap="square" rtlCol="0">
              <a:spAutoFit/>
            </a:bodyPr>
            <a:lstStyle/>
            <a:p>
              <a:pPr algn="ctr" defTabSz="457200"/>
              <a:r>
                <a:rPr lang="en-US" b="1" dirty="0">
                  <a:solidFill>
                    <a:prstClr val="black"/>
                  </a:solidFill>
                  <a:latin typeface="Century Gothic" panose="020B0502020202020204"/>
                </a:rPr>
                <a:t>Integration </a:t>
              </a:r>
            </a:p>
            <a:p>
              <a:pPr algn="ctr" defTabSz="457200"/>
              <a:r>
                <a:rPr lang="en-US" b="1" dirty="0">
                  <a:solidFill>
                    <a:prstClr val="black"/>
                  </a:solidFill>
                  <a:latin typeface="Century Gothic" panose="020B0502020202020204"/>
                </a:rPr>
                <a:t>Tests</a:t>
              </a:r>
            </a:p>
          </p:txBody>
        </p:sp>
        <p:sp>
          <p:nvSpPr>
            <p:cNvPr id="27" name="TextBox 26">
              <a:extLst>
                <a:ext uri="{FF2B5EF4-FFF2-40B4-BE49-F238E27FC236}">
                  <a16:creationId xmlns:a16="http://schemas.microsoft.com/office/drawing/2014/main" id="{4AC43186-E887-4312-93E4-34310C6263CE}"/>
                </a:ext>
              </a:extLst>
            </p:cNvPr>
            <p:cNvSpPr txBox="1"/>
            <p:nvPr/>
          </p:nvSpPr>
          <p:spPr>
            <a:xfrm rot="10800000">
              <a:off x="8394155" y="4126422"/>
              <a:ext cx="1156447" cy="369332"/>
            </a:xfrm>
            <a:prstGeom prst="rect">
              <a:avLst/>
            </a:prstGeom>
            <a:noFill/>
          </p:spPr>
          <p:txBody>
            <a:bodyPr wrap="square" rtlCol="0">
              <a:spAutoFit/>
            </a:bodyPr>
            <a:lstStyle/>
            <a:p>
              <a:pPr defTabSz="457200"/>
              <a:r>
                <a:rPr lang="en-US" b="1" dirty="0">
                  <a:solidFill>
                    <a:prstClr val="black"/>
                  </a:solidFill>
                  <a:latin typeface="Century Gothic" panose="020B0502020202020204"/>
                </a:rPr>
                <a:t>UI Tests</a:t>
              </a:r>
            </a:p>
          </p:txBody>
        </p:sp>
      </p:grpSp>
      <p:pic>
        <p:nvPicPr>
          <p:cNvPr id="45" name="Picture 44">
            <a:extLst>
              <a:ext uri="{FF2B5EF4-FFF2-40B4-BE49-F238E27FC236}">
                <a16:creationId xmlns:a16="http://schemas.microsoft.com/office/drawing/2014/main" id="{F475842B-9B44-4528-8C4A-560F7E653032}"/>
              </a:ext>
            </a:extLst>
          </p:cNvPr>
          <p:cNvPicPr>
            <a:picLocks noChangeAspect="1"/>
          </p:cNvPicPr>
          <p:nvPr/>
        </p:nvPicPr>
        <p:blipFill>
          <a:blip r:embed="rId3"/>
          <a:stretch>
            <a:fillRect/>
          </a:stretch>
        </p:blipFill>
        <p:spPr>
          <a:xfrm>
            <a:off x="621448" y="2180192"/>
            <a:ext cx="463468" cy="462309"/>
          </a:xfrm>
          <a:prstGeom prst="rect">
            <a:avLst/>
          </a:prstGeom>
        </p:spPr>
      </p:pic>
      <p:pic>
        <p:nvPicPr>
          <p:cNvPr id="46" name="Picture 45">
            <a:extLst>
              <a:ext uri="{FF2B5EF4-FFF2-40B4-BE49-F238E27FC236}">
                <a16:creationId xmlns:a16="http://schemas.microsoft.com/office/drawing/2014/main" id="{A44B6CE9-E74B-4E37-9B17-383125B31C9C}"/>
              </a:ext>
            </a:extLst>
          </p:cNvPr>
          <p:cNvPicPr>
            <a:picLocks noChangeAspect="1"/>
          </p:cNvPicPr>
          <p:nvPr/>
        </p:nvPicPr>
        <p:blipFill>
          <a:blip r:embed="rId3"/>
          <a:stretch>
            <a:fillRect/>
          </a:stretch>
        </p:blipFill>
        <p:spPr>
          <a:xfrm>
            <a:off x="621448" y="2673947"/>
            <a:ext cx="463468" cy="462309"/>
          </a:xfrm>
          <a:prstGeom prst="rect">
            <a:avLst/>
          </a:prstGeom>
        </p:spPr>
      </p:pic>
    </p:spTree>
    <p:extLst>
      <p:ext uri="{BB962C8B-B14F-4D97-AF65-F5344CB8AC3E}">
        <p14:creationId xmlns:p14="http://schemas.microsoft.com/office/powerpoint/2010/main" val="5644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How can we test RESTful web services?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34577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tests can we perform?</a:t>
            </a:r>
          </a:p>
        </p:txBody>
      </p:sp>
      <p:sp>
        <p:nvSpPr>
          <p:cNvPr id="3" name="Content Placeholder 2"/>
          <p:cNvSpPr>
            <a:spLocks noGrp="1"/>
          </p:cNvSpPr>
          <p:nvPr>
            <p:ph idx="1"/>
          </p:nvPr>
        </p:nvSpPr>
        <p:spPr/>
        <p:txBody>
          <a:bodyPr/>
          <a:lstStyle/>
          <a:p>
            <a:pPr>
              <a:spcBef>
                <a:spcPts val="600"/>
              </a:spcBef>
            </a:pPr>
            <a:r>
              <a:rPr lang="en-US" dirty="0"/>
              <a:t>Smoke tests</a:t>
            </a:r>
          </a:p>
          <a:p>
            <a:pPr>
              <a:spcBef>
                <a:spcPts val="600"/>
              </a:spcBef>
            </a:pPr>
            <a:r>
              <a:rPr lang="en-US" dirty="0"/>
              <a:t>CRUD tests</a:t>
            </a:r>
          </a:p>
          <a:p>
            <a:pPr>
              <a:spcBef>
                <a:spcPts val="600"/>
              </a:spcBef>
            </a:pPr>
            <a:r>
              <a:rPr lang="en-US" dirty="0"/>
              <a:t>Boundary</a:t>
            </a:r>
          </a:p>
          <a:p>
            <a:pPr>
              <a:spcBef>
                <a:spcPts val="600"/>
              </a:spcBef>
            </a:pPr>
            <a:r>
              <a:rPr lang="en-US" dirty="0"/>
              <a:t>Required Fields</a:t>
            </a:r>
          </a:p>
          <a:p>
            <a:pPr>
              <a:spcBef>
                <a:spcPts val="600"/>
              </a:spcBef>
            </a:pPr>
            <a:r>
              <a:rPr lang="en-US" dirty="0"/>
              <a:t>Field Type</a:t>
            </a:r>
          </a:p>
          <a:p>
            <a:pPr>
              <a:spcBef>
                <a:spcPts val="600"/>
              </a:spcBef>
            </a:pPr>
            <a:r>
              <a:rPr lang="en-US" dirty="0"/>
              <a:t>Error Conditions</a:t>
            </a:r>
          </a:p>
          <a:p>
            <a:pPr>
              <a:spcBef>
                <a:spcPts val="600"/>
              </a:spcBef>
            </a:pPr>
            <a:r>
              <a:rPr lang="en-US" dirty="0"/>
              <a:t>Security</a:t>
            </a:r>
          </a:p>
          <a:p>
            <a:pPr>
              <a:spcBef>
                <a:spcPts val="600"/>
              </a:spcBef>
            </a:pPr>
            <a:r>
              <a:rPr lang="en-US" dirty="0"/>
              <a:t>Performance</a:t>
            </a:r>
          </a:p>
          <a:p>
            <a:pPr>
              <a:spcBef>
                <a:spcPts val="600"/>
              </a:spcBef>
            </a:pPr>
            <a:r>
              <a:rPr lang="en-US" dirty="0"/>
              <a:t>Contract</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94475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237436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test web services?</a:t>
            </a:r>
          </a:p>
        </p:txBody>
      </p:sp>
      <p:sp>
        <p:nvSpPr>
          <p:cNvPr id="3" name="Content Placeholder 2"/>
          <p:cNvSpPr>
            <a:spLocks noGrp="1"/>
          </p:cNvSpPr>
          <p:nvPr>
            <p:ph idx="1"/>
          </p:nvPr>
        </p:nvSpPr>
        <p:spPr/>
        <p:txBody>
          <a:bodyPr numCol="2">
            <a:normAutofit/>
          </a:bodyPr>
          <a:lstStyle/>
          <a:p>
            <a:pPr>
              <a:spcBef>
                <a:spcPts val="600"/>
              </a:spcBef>
            </a:pPr>
            <a:r>
              <a:rPr lang="en-US" sz="2400" dirty="0"/>
              <a:t>Manual Testing Tools</a:t>
            </a:r>
          </a:p>
          <a:p>
            <a:pPr lvl="1">
              <a:spcBef>
                <a:spcPts val="600"/>
              </a:spcBef>
            </a:pPr>
            <a:r>
              <a:rPr lang="en-US" sz="2000" dirty="0"/>
              <a:t>Postman</a:t>
            </a:r>
          </a:p>
          <a:p>
            <a:pPr lvl="1">
              <a:spcBef>
                <a:spcPts val="600"/>
              </a:spcBef>
            </a:pPr>
            <a:r>
              <a:rPr lang="en-US" sz="2000" dirty="0"/>
              <a:t>Fiddler</a:t>
            </a:r>
          </a:p>
          <a:p>
            <a:pPr lvl="1">
              <a:spcBef>
                <a:spcPts val="600"/>
              </a:spcBef>
            </a:pPr>
            <a:r>
              <a:rPr lang="en-US" sz="2000" dirty="0"/>
              <a:t>Advanced REST Client</a:t>
            </a:r>
          </a:p>
          <a:p>
            <a:pPr lvl="1">
              <a:spcBef>
                <a:spcPts val="600"/>
              </a:spcBef>
            </a:pPr>
            <a:r>
              <a:rPr lang="en-US" sz="2000" dirty="0" err="1"/>
              <a:t>ReadyAPI</a:t>
            </a:r>
            <a:r>
              <a:rPr lang="en-US" sz="2000" dirty="0"/>
              <a:t> (</a:t>
            </a:r>
            <a:r>
              <a:rPr lang="en-US" sz="2000" dirty="0" err="1"/>
              <a:t>SoapUI</a:t>
            </a:r>
            <a:r>
              <a:rPr lang="en-US" sz="2000" dirty="0"/>
              <a:t>)</a:t>
            </a:r>
          </a:p>
          <a:p>
            <a:pPr lvl="1">
              <a:spcBef>
                <a:spcPts val="600"/>
              </a:spcBef>
            </a:pPr>
            <a:r>
              <a:rPr lang="en-US" sz="2000" dirty="0"/>
              <a:t>Swagger</a:t>
            </a:r>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a:spcBef>
                <a:spcPts val="600"/>
              </a:spcBef>
            </a:pPr>
            <a:r>
              <a:rPr lang="en-US" sz="2400" dirty="0"/>
              <a:t>Automation Tools</a:t>
            </a:r>
          </a:p>
          <a:p>
            <a:pPr lvl="1">
              <a:spcBef>
                <a:spcPts val="600"/>
              </a:spcBef>
            </a:pPr>
            <a:r>
              <a:rPr lang="en-US" sz="2000" dirty="0"/>
              <a:t>Postman</a:t>
            </a:r>
          </a:p>
          <a:p>
            <a:pPr lvl="1">
              <a:spcBef>
                <a:spcPts val="600"/>
              </a:spcBef>
            </a:pPr>
            <a:r>
              <a:rPr lang="en-US" sz="2000" dirty="0" err="1"/>
              <a:t>ReadyAPI</a:t>
            </a:r>
            <a:endParaRPr lang="en-US" sz="2000" dirty="0"/>
          </a:p>
          <a:p>
            <a:pPr lvl="1">
              <a:spcBef>
                <a:spcPts val="600"/>
              </a:spcBef>
            </a:pPr>
            <a:r>
              <a:rPr lang="en-US" sz="2000" dirty="0"/>
              <a:t>Most unit testing frameworks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5923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5" presetClass="emph" presetSubtype="0" nodeType="clickEffect">
                                  <p:stCondLst>
                                    <p:cond delay="0"/>
                                  </p:stCondLst>
                                  <p:childTnLst>
                                    <p:set>
                                      <p:cBhvr override="childStyle">
                                        <p:cTn id="16" dur="indefinite"/>
                                        <p:tgtEl>
                                          <p:spTgt spid="3">
                                            <p:txEl>
                                              <p:pRg st="1" end="1"/>
                                            </p:txEl>
                                          </p:spTgt>
                                        </p:tgtEl>
                                        <p:attrNameLst>
                                          <p:attrName>style.fontWeight</p:attrName>
                                        </p:attrNameLst>
                                      </p:cBhvr>
                                      <p:to>
                                        <p:strVal val="bold"/>
                                      </p:to>
                                    </p:set>
                                  </p:childTnLst>
                                </p:cTn>
                              </p:par>
                              <p:par>
                                <p:cTn id="17" presetID="15" presetClass="emph" presetSubtype="0" nodeType="withEffect">
                                  <p:stCondLst>
                                    <p:cond delay="0"/>
                                  </p:stCondLst>
                                  <p:childTnLst>
                                    <p:set>
                                      <p:cBhvr override="childStyle">
                                        <p:cTn id="18" dur="indefinite"/>
                                        <p:tgtEl>
                                          <p:spTgt spid="3">
                                            <p:txEl>
                                              <p:pRg st="13" end="1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Load it up!</a:t>
            </a:r>
          </a:p>
        </p:txBody>
      </p:sp>
      <p:sp>
        <p:nvSpPr>
          <p:cNvPr id="4" name="Footer Placeholder 3"/>
          <p:cNvSpPr>
            <a:spLocks noGrp="1"/>
          </p:cNvSpPr>
          <p:nvPr>
            <p:ph type="ftr" sz="quarter" idx="11"/>
          </p:nvPr>
        </p:nvSpPr>
        <p:spPr/>
        <p:txBody>
          <a:bodyPr/>
          <a:lstStyle/>
          <a:p>
            <a:r>
              <a:rPr lang="en-US" sz="1800" dirty="0"/>
              <a:t>@g33klady  | g33klady.com | github.com/g33klady</a:t>
            </a:r>
          </a:p>
        </p:txBody>
      </p:sp>
      <p:pic>
        <p:nvPicPr>
          <p:cNvPr id="5" name="Picture 4">
            <a:extLst>
              <a:ext uri="{FF2B5EF4-FFF2-40B4-BE49-F238E27FC236}">
                <a16:creationId xmlns:a16="http://schemas.microsoft.com/office/drawing/2014/main" id="{8F6BA17C-E100-4942-A6AB-09153EA2C200}"/>
              </a:ext>
            </a:extLst>
          </p:cNvPr>
          <p:cNvPicPr>
            <a:picLocks noChangeAspect="1"/>
          </p:cNvPicPr>
          <p:nvPr/>
        </p:nvPicPr>
        <p:blipFill>
          <a:blip r:embed="rId3"/>
          <a:stretch>
            <a:fillRect/>
          </a:stretch>
        </p:blipFill>
        <p:spPr>
          <a:xfrm>
            <a:off x="3956393" y="1105787"/>
            <a:ext cx="3732147" cy="3019646"/>
          </a:xfrm>
          <a:prstGeom prst="rect">
            <a:avLst/>
          </a:prstGeom>
        </p:spPr>
      </p:pic>
    </p:spTree>
    <p:extLst>
      <p:ext uri="{BB962C8B-B14F-4D97-AF65-F5344CB8AC3E}">
        <p14:creationId xmlns:p14="http://schemas.microsoft.com/office/powerpoint/2010/main" val="293770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152C-CA0F-491D-895D-24904FDB95D8}"/>
              </a:ext>
            </a:extLst>
          </p:cNvPr>
          <p:cNvSpPr>
            <a:spLocks noGrp="1"/>
          </p:cNvSpPr>
          <p:nvPr>
            <p:ph type="title"/>
          </p:nvPr>
        </p:nvSpPr>
        <p:spPr/>
        <p:txBody>
          <a:bodyPr/>
          <a:lstStyle/>
          <a:p>
            <a:r>
              <a:rPr lang="en-US" dirty="0"/>
              <a:t>You Should have:</a:t>
            </a:r>
          </a:p>
        </p:txBody>
      </p:sp>
      <p:sp>
        <p:nvSpPr>
          <p:cNvPr id="3" name="Content Placeholder 2">
            <a:extLst>
              <a:ext uri="{FF2B5EF4-FFF2-40B4-BE49-F238E27FC236}">
                <a16:creationId xmlns:a16="http://schemas.microsoft.com/office/drawing/2014/main" id="{D7ACFA5F-86B8-43A0-A1CA-87D7CB8E6B53}"/>
              </a:ext>
            </a:extLst>
          </p:cNvPr>
          <p:cNvSpPr>
            <a:spLocks noGrp="1"/>
          </p:cNvSpPr>
          <p:nvPr>
            <p:ph idx="1"/>
          </p:nvPr>
        </p:nvSpPr>
        <p:spPr/>
        <p:txBody>
          <a:bodyPr/>
          <a:lstStyle/>
          <a:p>
            <a:r>
              <a:rPr lang="en-US" dirty="0"/>
              <a:t>Visual Studio 2017 version 15.7.3 or later</a:t>
            </a:r>
          </a:p>
          <a:p>
            <a:r>
              <a:rPr lang="en-US" dirty="0"/>
              <a:t>Postman</a:t>
            </a:r>
          </a:p>
          <a:p>
            <a:r>
              <a:rPr lang="en-US" dirty="0"/>
              <a:t>Repo cloned locally: </a:t>
            </a:r>
          </a:p>
          <a:p>
            <a:pPr algn="ctr"/>
            <a:r>
              <a:rPr lang="en-US" sz="3200" dirty="0">
                <a:hlinkClick r:id="rId3"/>
              </a:rPr>
              <a:t>https://github.com/g33klady/TodoApiSample</a:t>
            </a:r>
            <a:endParaRPr lang="en-US" sz="3200" dirty="0"/>
          </a:p>
          <a:p>
            <a:r>
              <a:rPr lang="en-US" dirty="0"/>
              <a:t>Run the solution!</a:t>
            </a:r>
          </a:p>
        </p:txBody>
      </p:sp>
      <p:sp>
        <p:nvSpPr>
          <p:cNvPr id="4" name="Footer Placeholder 3">
            <a:extLst>
              <a:ext uri="{FF2B5EF4-FFF2-40B4-BE49-F238E27FC236}">
                <a16:creationId xmlns:a16="http://schemas.microsoft.com/office/drawing/2014/main" id="{B8DBF596-16F5-440C-9CEF-E48749EAA682}"/>
              </a:ext>
            </a:extLst>
          </p:cNvPr>
          <p:cNvSpPr>
            <a:spLocks noGrp="1"/>
          </p:cNvSpPr>
          <p:nvPr>
            <p:ph type="ftr" sz="quarter" idx="11"/>
          </p:nvPr>
        </p:nvSpPr>
        <p:spPr/>
        <p:txBody>
          <a:bodyPr/>
          <a:lstStyle/>
          <a:p>
            <a:r>
              <a:rPr lang="en-US" sz="1800" dirty="0"/>
              <a:t>@g33klady  | g33klady.com | github.com/g33klady</a:t>
            </a:r>
          </a:p>
        </p:txBody>
      </p:sp>
      <p:pic>
        <p:nvPicPr>
          <p:cNvPr id="6" name="Picture 5">
            <a:extLst>
              <a:ext uri="{FF2B5EF4-FFF2-40B4-BE49-F238E27FC236}">
                <a16:creationId xmlns:a16="http://schemas.microsoft.com/office/drawing/2014/main" id="{311A7C50-966F-452E-A72B-BFC1DC08F48C}"/>
              </a:ext>
            </a:extLst>
          </p:cNvPr>
          <p:cNvPicPr>
            <a:picLocks noChangeAspect="1"/>
          </p:cNvPicPr>
          <p:nvPr/>
        </p:nvPicPr>
        <p:blipFill>
          <a:blip r:embed="rId4"/>
          <a:stretch>
            <a:fillRect/>
          </a:stretch>
        </p:blipFill>
        <p:spPr>
          <a:xfrm>
            <a:off x="656618" y="4297680"/>
            <a:ext cx="463468" cy="462309"/>
          </a:xfrm>
          <a:prstGeom prst="rect">
            <a:avLst/>
          </a:prstGeom>
        </p:spPr>
      </p:pic>
      <p:pic>
        <p:nvPicPr>
          <p:cNvPr id="1026" name="Picture 2" descr="https://lh4.googleusercontent.com/ybpApZ0U0lON-CuVemu64HYR7nzq6z0bwwILuvFLo6yPE0MbUiLGcn4kg0PtaXPz2L5DoAy0XLfTBjva0v54CSMzUGPO2Rsk9u6VrNqD1dCYt1aJqbgvcGWmCxvCXSEU_AJsbMmQ">
            <a:extLst>
              <a:ext uri="{FF2B5EF4-FFF2-40B4-BE49-F238E27FC236}">
                <a16:creationId xmlns:a16="http://schemas.microsoft.com/office/drawing/2014/main" id="{1ABF18D3-A224-49AE-B692-E3595A9AFC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9154" y="4418357"/>
            <a:ext cx="46863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2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What to test?</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727685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figure out what to test?</a:t>
            </a:r>
          </a:p>
        </p:txBody>
      </p:sp>
      <p:sp>
        <p:nvSpPr>
          <p:cNvPr id="3" name="Content Placeholder 2"/>
          <p:cNvSpPr>
            <a:spLocks noGrp="1"/>
          </p:cNvSpPr>
          <p:nvPr>
            <p:ph idx="1"/>
          </p:nvPr>
        </p:nvSpPr>
        <p:spPr/>
        <p:txBody>
          <a:bodyPr/>
          <a:lstStyle/>
          <a:p>
            <a:pPr>
              <a:spcBef>
                <a:spcPts val="600"/>
              </a:spcBef>
            </a:pPr>
            <a:r>
              <a:rPr lang="en-US" dirty="0"/>
              <a:t>Documentation</a:t>
            </a:r>
          </a:p>
          <a:p>
            <a:pPr>
              <a:spcBef>
                <a:spcPts val="600"/>
              </a:spcBef>
            </a:pPr>
            <a:r>
              <a:rPr lang="en-US" dirty="0"/>
              <a:t>Swagger</a:t>
            </a:r>
          </a:p>
          <a:p>
            <a:pPr>
              <a:spcBef>
                <a:spcPts val="600"/>
              </a:spcBef>
            </a:pPr>
            <a:r>
              <a:rPr lang="en-US" dirty="0"/>
              <a:t>WADL/WSDL</a:t>
            </a:r>
          </a:p>
          <a:p>
            <a:pPr>
              <a:spcBef>
                <a:spcPts val="600"/>
              </a:spcBef>
            </a:pPr>
            <a:r>
              <a:rPr lang="en-US" dirty="0"/>
              <a:t>RAML (RESTful API Modeling Language)</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12" name="Picture 11"/>
          <p:cNvPicPr>
            <a:picLocks noChangeAspect="1"/>
          </p:cNvPicPr>
          <p:nvPr/>
        </p:nvPicPr>
        <p:blipFill>
          <a:blip r:embed="rId2"/>
          <a:stretch>
            <a:fillRect/>
          </a:stretch>
        </p:blipFill>
        <p:spPr>
          <a:xfrm>
            <a:off x="6827132" y="1791511"/>
            <a:ext cx="5086800" cy="3852848"/>
          </a:xfrm>
          <a:prstGeom prst="rect">
            <a:avLst/>
          </a:prstGeom>
        </p:spPr>
      </p:pic>
      <p:pic>
        <p:nvPicPr>
          <p:cNvPr id="13" name="Picture 12"/>
          <p:cNvPicPr>
            <a:picLocks noChangeAspect="1"/>
          </p:cNvPicPr>
          <p:nvPr/>
        </p:nvPicPr>
        <p:blipFill>
          <a:blip r:embed="rId3"/>
          <a:stretch>
            <a:fillRect/>
          </a:stretch>
        </p:blipFill>
        <p:spPr>
          <a:xfrm>
            <a:off x="6032816" y="1688984"/>
            <a:ext cx="3852136" cy="4781720"/>
          </a:xfrm>
          <a:prstGeom prst="rect">
            <a:avLst/>
          </a:prstGeom>
        </p:spPr>
      </p:pic>
      <p:pic>
        <p:nvPicPr>
          <p:cNvPr id="14" name="Picture 13"/>
          <p:cNvPicPr>
            <a:picLocks noChangeAspect="1"/>
          </p:cNvPicPr>
          <p:nvPr/>
        </p:nvPicPr>
        <p:blipFill>
          <a:blip r:embed="rId4"/>
          <a:stretch>
            <a:fillRect/>
          </a:stretch>
        </p:blipFill>
        <p:spPr>
          <a:xfrm>
            <a:off x="6032816" y="1772461"/>
            <a:ext cx="5631988" cy="4060912"/>
          </a:xfrm>
          <a:prstGeom prst="rect">
            <a:avLst/>
          </a:prstGeom>
        </p:spPr>
      </p:pic>
      <p:grpSp>
        <p:nvGrpSpPr>
          <p:cNvPr id="15" name="Group 14"/>
          <p:cNvGrpSpPr/>
          <p:nvPr/>
        </p:nvGrpSpPr>
        <p:grpSpPr>
          <a:xfrm>
            <a:off x="6048745" y="2979263"/>
            <a:ext cx="5489770" cy="2486290"/>
            <a:chOff x="10028903" y="3085105"/>
            <a:chExt cx="10697497" cy="4237723"/>
          </a:xfrm>
        </p:grpSpPr>
        <p:pic>
          <p:nvPicPr>
            <p:cNvPr id="16" name="Picture 15"/>
            <p:cNvPicPr>
              <a:picLocks noChangeAspect="1"/>
            </p:cNvPicPr>
            <p:nvPr/>
          </p:nvPicPr>
          <p:blipFill rotWithShape="1">
            <a:blip r:embed="rId5"/>
            <a:srcRect b="51653"/>
            <a:stretch/>
          </p:blipFill>
          <p:spPr>
            <a:xfrm>
              <a:off x="10028903" y="3085105"/>
              <a:ext cx="10697497" cy="4237723"/>
            </a:xfrm>
            <a:prstGeom prst="rect">
              <a:avLst/>
            </a:prstGeom>
          </p:spPr>
        </p:pic>
        <p:sp>
          <p:nvSpPr>
            <p:cNvPr id="17" name="Rectangle 16"/>
            <p:cNvSpPr/>
            <p:nvPr/>
          </p:nvSpPr>
          <p:spPr>
            <a:xfrm>
              <a:off x="10248900" y="3352800"/>
              <a:ext cx="2228850" cy="819150"/>
            </a:xfrm>
            <a:prstGeom prst="rect">
              <a:avLst/>
            </a:prstGeom>
            <a:solidFill>
              <a:srgbClr val="FFFF00">
                <a:alpha val="1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spcAft>
                  <a:spcPts val="0"/>
                </a:spcAft>
                <a:buClrTx/>
                <a:buSzTx/>
                <a:buFontTx/>
                <a:buNone/>
                <a:tabLst/>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8" name="Rectangle 17"/>
            <p:cNvSpPr/>
            <p:nvPr/>
          </p:nvSpPr>
          <p:spPr>
            <a:xfrm>
              <a:off x="10744200" y="5524500"/>
              <a:ext cx="2228850" cy="819150"/>
            </a:xfrm>
            <a:prstGeom prst="rect">
              <a:avLst/>
            </a:prstGeom>
            <a:solidFill>
              <a:srgbClr val="FFFF00">
                <a:alpha val="1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spcAft>
                  <a:spcPts val="0"/>
                </a:spcAft>
                <a:buClrTx/>
                <a:buSzTx/>
                <a:buFontTx/>
                <a:buNone/>
                <a:tabLst/>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pSp>
    </p:spTree>
    <p:extLst>
      <p:ext uri="{BB962C8B-B14F-4D97-AF65-F5344CB8AC3E}">
        <p14:creationId xmlns:p14="http://schemas.microsoft.com/office/powerpoint/2010/main" val="4108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figure out what to test?</a:t>
            </a:r>
          </a:p>
        </p:txBody>
      </p:sp>
      <p:sp>
        <p:nvSpPr>
          <p:cNvPr id="3" name="Content Placeholder 2"/>
          <p:cNvSpPr>
            <a:spLocks noGrp="1"/>
          </p:cNvSpPr>
          <p:nvPr>
            <p:ph idx="1"/>
          </p:nvPr>
        </p:nvSpPr>
        <p:spPr>
          <a:xfrm>
            <a:off x="1024128" y="1910861"/>
            <a:ext cx="9720071" cy="4023360"/>
          </a:xfrm>
        </p:spPr>
        <p:txBody>
          <a:bodyPr>
            <a:normAutofit/>
          </a:bodyPr>
          <a:lstStyle/>
          <a:p>
            <a:pPr algn="ctr"/>
            <a:r>
              <a:rPr lang="en-US" sz="3600" dirty="0"/>
              <a:t>https://localhost:[port]/swagger</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B2CBC081-C393-4F51-B23B-24AC022F9F6E}"/>
              </a:ext>
            </a:extLst>
          </p:cNvPr>
          <p:cNvPicPr>
            <a:picLocks noChangeAspect="1"/>
          </p:cNvPicPr>
          <p:nvPr/>
        </p:nvPicPr>
        <p:blipFill>
          <a:blip r:embed="rId3"/>
          <a:stretch>
            <a:fillRect/>
          </a:stretch>
        </p:blipFill>
        <p:spPr>
          <a:xfrm>
            <a:off x="1618883" y="2550757"/>
            <a:ext cx="8696325" cy="3722027"/>
          </a:xfrm>
          <a:prstGeom prst="rect">
            <a:avLst/>
          </a:prstGeom>
        </p:spPr>
      </p:pic>
      <p:pic>
        <p:nvPicPr>
          <p:cNvPr id="19" name="Picture 18">
            <a:extLst>
              <a:ext uri="{FF2B5EF4-FFF2-40B4-BE49-F238E27FC236}">
                <a16:creationId xmlns:a16="http://schemas.microsoft.com/office/drawing/2014/main" id="{FB328382-B3C2-4520-B2ED-DF2E91F4523A}"/>
              </a:ext>
            </a:extLst>
          </p:cNvPr>
          <p:cNvPicPr>
            <a:picLocks noChangeAspect="1"/>
          </p:cNvPicPr>
          <p:nvPr/>
        </p:nvPicPr>
        <p:blipFill>
          <a:blip r:embed="rId4"/>
          <a:stretch>
            <a:fillRect/>
          </a:stretch>
        </p:blipFill>
        <p:spPr>
          <a:xfrm>
            <a:off x="1618883" y="1952638"/>
            <a:ext cx="463468" cy="462309"/>
          </a:xfrm>
          <a:prstGeom prst="rect">
            <a:avLst/>
          </a:prstGeom>
        </p:spPr>
      </p:pic>
    </p:spTree>
    <p:extLst>
      <p:ext uri="{BB962C8B-B14F-4D97-AF65-F5344CB8AC3E}">
        <p14:creationId xmlns:p14="http://schemas.microsoft.com/office/powerpoint/2010/main" val="36758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figure out what to test?</a:t>
            </a:r>
          </a:p>
        </p:txBody>
      </p:sp>
      <p:sp>
        <p:nvSpPr>
          <p:cNvPr id="3" name="Content Placeholder 2"/>
          <p:cNvSpPr>
            <a:spLocks noGrp="1"/>
          </p:cNvSpPr>
          <p:nvPr>
            <p:ph idx="1"/>
          </p:nvPr>
        </p:nvSpPr>
        <p:spPr/>
        <p:txBody>
          <a:bodyPr/>
          <a:lstStyle/>
          <a:p>
            <a:pPr>
              <a:spcBef>
                <a:spcPts val="600"/>
              </a:spcBef>
            </a:pPr>
            <a:r>
              <a:rPr lang="en-US" dirty="0"/>
              <a:t>Check out the code</a:t>
            </a:r>
          </a:p>
          <a:p>
            <a:pPr lvl="1">
              <a:spcBef>
                <a:spcPts val="600"/>
              </a:spcBef>
            </a:pPr>
            <a:r>
              <a:rPr lang="en-US" dirty="0"/>
              <a:t>Controllers</a:t>
            </a:r>
          </a:p>
          <a:p>
            <a:pPr lvl="1">
              <a:spcBef>
                <a:spcPts val="600"/>
              </a:spcBef>
            </a:pPr>
            <a:r>
              <a:rPr lang="en-US" dirty="0"/>
              <a:t>Models</a:t>
            </a:r>
          </a:p>
          <a:p>
            <a:pPr lvl="1">
              <a:spcBef>
                <a:spcPts val="600"/>
              </a:spcBef>
            </a:pPr>
            <a:r>
              <a:rPr lang="en-US" dirty="0"/>
              <a:t>Tests</a:t>
            </a:r>
          </a:p>
          <a:p>
            <a:pPr>
              <a:spcBef>
                <a:spcPts val="600"/>
              </a:spcBef>
            </a:pPr>
            <a:r>
              <a:rPr lang="en-US" dirty="0"/>
              <a:t>Run web debugger and follow the calls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9" name="Picture 8">
            <a:extLst>
              <a:ext uri="{FF2B5EF4-FFF2-40B4-BE49-F238E27FC236}">
                <a16:creationId xmlns:a16="http://schemas.microsoft.com/office/drawing/2014/main" id="{1151EDD4-6C15-461F-8684-ABCE45327902}"/>
              </a:ext>
            </a:extLst>
          </p:cNvPr>
          <p:cNvPicPr>
            <a:picLocks noChangeAspect="1"/>
          </p:cNvPicPr>
          <p:nvPr/>
        </p:nvPicPr>
        <p:blipFill>
          <a:blip r:embed="rId3"/>
          <a:stretch>
            <a:fillRect/>
          </a:stretch>
        </p:blipFill>
        <p:spPr>
          <a:xfrm>
            <a:off x="560660" y="3729024"/>
            <a:ext cx="463468" cy="462309"/>
          </a:xfrm>
          <a:prstGeom prst="rect">
            <a:avLst/>
          </a:prstGeom>
        </p:spPr>
      </p:pic>
      <p:pic>
        <p:nvPicPr>
          <p:cNvPr id="10" name="Picture 9">
            <a:extLst>
              <a:ext uri="{FF2B5EF4-FFF2-40B4-BE49-F238E27FC236}">
                <a16:creationId xmlns:a16="http://schemas.microsoft.com/office/drawing/2014/main" id="{48CA7C69-D4E8-4979-ABE6-236AE6C77630}"/>
              </a:ext>
            </a:extLst>
          </p:cNvPr>
          <p:cNvPicPr>
            <a:picLocks noChangeAspect="1"/>
          </p:cNvPicPr>
          <p:nvPr/>
        </p:nvPicPr>
        <p:blipFill>
          <a:blip r:embed="rId3"/>
          <a:stretch>
            <a:fillRect/>
          </a:stretch>
        </p:blipFill>
        <p:spPr>
          <a:xfrm>
            <a:off x="560660" y="2286000"/>
            <a:ext cx="463468" cy="462309"/>
          </a:xfrm>
          <a:prstGeom prst="rect">
            <a:avLst/>
          </a:prstGeom>
        </p:spPr>
      </p:pic>
    </p:spTree>
    <p:extLst>
      <p:ext uri="{BB962C8B-B14F-4D97-AF65-F5344CB8AC3E}">
        <p14:creationId xmlns:p14="http://schemas.microsoft.com/office/powerpoint/2010/main" val="176362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Todo</a:t>
            </a:r>
            <a:r>
              <a:rPr lang="en-US" dirty="0"/>
              <a:t> resource specs</a:t>
            </a:r>
          </a:p>
        </p:txBody>
      </p:sp>
      <p:sp>
        <p:nvSpPr>
          <p:cNvPr id="3" name="Content Placeholder 2"/>
          <p:cNvSpPr>
            <a:spLocks noGrp="1"/>
          </p:cNvSpPr>
          <p:nvPr>
            <p:ph idx="1"/>
          </p:nvPr>
        </p:nvSpPr>
        <p:spPr/>
        <p:txBody>
          <a:bodyPr>
            <a:normAutofit/>
          </a:bodyPr>
          <a:lstStyle/>
          <a:p>
            <a:pPr>
              <a:spcBef>
                <a:spcPts val="600"/>
              </a:spcBef>
            </a:pPr>
            <a:r>
              <a:rPr lang="en-US" dirty="0"/>
              <a:t>List all to-do items </a:t>
            </a:r>
          </a:p>
          <a:p>
            <a:pPr lvl="1">
              <a:spcBef>
                <a:spcPts val="600"/>
              </a:spcBef>
            </a:pPr>
            <a:r>
              <a:rPr lang="en-US" dirty="0"/>
              <a:t>GET https://localhost:[port]/api/todo</a:t>
            </a:r>
          </a:p>
          <a:p>
            <a:pPr>
              <a:spcBef>
                <a:spcPts val="600"/>
              </a:spcBef>
            </a:pPr>
            <a:r>
              <a:rPr lang="en-US" dirty="0"/>
              <a:t>Get a single to-do item </a:t>
            </a:r>
          </a:p>
          <a:p>
            <a:pPr lvl="1">
              <a:spcBef>
                <a:spcPts val="600"/>
              </a:spcBef>
            </a:pPr>
            <a:r>
              <a:rPr lang="en-US" dirty="0"/>
              <a:t>GET https://localhost:[port]/api/todo</a:t>
            </a:r>
            <a:r>
              <a:rPr lang="en-US" b="1" dirty="0"/>
              <a:t>/:id</a:t>
            </a:r>
          </a:p>
          <a:p>
            <a:pPr>
              <a:spcBef>
                <a:spcPts val="600"/>
              </a:spcBef>
            </a:pPr>
            <a:r>
              <a:rPr lang="en-US" dirty="0"/>
              <a:t>Add a new to-do item</a:t>
            </a:r>
          </a:p>
          <a:p>
            <a:pPr lvl="1">
              <a:spcBef>
                <a:spcPts val="600"/>
              </a:spcBef>
            </a:pPr>
            <a:r>
              <a:rPr lang="en-US" dirty="0"/>
              <a:t>POST https://localhost:[port]/api/todo </a:t>
            </a:r>
          </a:p>
          <a:p>
            <a:pPr>
              <a:spcBef>
                <a:spcPts val="600"/>
              </a:spcBef>
            </a:pPr>
            <a:r>
              <a:rPr lang="en-US" dirty="0"/>
              <a:t>Update a to-do item</a:t>
            </a:r>
          </a:p>
          <a:p>
            <a:pPr lvl="1">
              <a:spcBef>
                <a:spcPts val="600"/>
              </a:spcBef>
            </a:pPr>
            <a:r>
              <a:rPr lang="en-US" dirty="0"/>
              <a:t>PUT https://localhost:[port]/api/todo</a:t>
            </a:r>
            <a:r>
              <a:rPr lang="en-US" b="1" dirty="0"/>
              <a:t>/:id</a:t>
            </a:r>
          </a:p>
          <a:p>
            <a:pPr>
              <a:spcBef>
                <a:spcPts val="600"/>
              </a:spcBef>
            </a:pPr>
            <a:r>
              <a:rPr lang="en-US" dirty="0"/>
              <a:t>Delete a to-do item</a:t>
            </a:r>
          </a:p>
          <a:p>
            <a:pPr lvl="1">
              <a:spcBef>
                <a:spcPts val="600"/>
              </a:spcBef>
            </a:pPr>
            <a:r>
              <a:rPr lang="en-US" dirty="0"/>
              <a:t>DELETE https://localhost:[port]/api/todo</a:t>
            </a:r>
            <a:r>
              <a:rPr lang="en-US" b="1" dirty="0"/>
              <a:t>/:id</a:t>
            </a:r>
          </a:p>
          <a:p>
            <a:pPr lvl="1">
              <a:spcBef>
                <a:spcPts val="600"/>
              </a:spcBef>
            </a:pPr>
            <a:endParaRPr lang="en-US" b="1"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430187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8C0D-0D17-4FBF-8346-C991FAAA6A8E}"/>
              </a:ext>
            </a:extLst>
          </p:cNvPr>
          <p:cNvSpPr>
            <a:spLocks noGrp="1"/>
          </p:cNvSpPr>
          <p:nvPr>
            <p:ph type="title"/>
          </p:nvPr>
        </p:nvSpPr>
        <p:spPr/>
        <p:txBody>
          <a:bodyPr/>
          <a:lstStyle/>
          <a:p>
            <a:r>
              <a:rPr lang="en-US" dirty="0" err="1"/>
              <a:t>Todo</a:t>
            </a:r>
            <a:r>
              <a:rPr lang="en-US" dirty="0"/>
              <a:t> item Model</a:t>
            </a:r>
          </a:p>
        </p:txBody>
      </p:sp>
      <p:sp>
        <p:nvSpPr>
          <p:cNvPr id="4" name="Footer Placeholder 3">
            <a:extLst>
              <a:ext uri="{FF2B5EF4-FFF2-40B4-BE49-F238E27FC236}">
                <a16:creationId xmlns:a16="http://schemas.microsoft.com/office/drawing/2014/main" id="{4253771C-E492-4A8E-B7A1-376E570F7AEA}"/>
              </a:ext>
            </a:extLst>
          </p:cNvPr>
          <p:cNvSpPr>
            <a:spLocks noGrp="1"/>
          </p:cNvSpPr>
          <p:nvPr>
            <p:ph type="ftr" sz="quarter" idx="11"/>
          </p:nvPr>
        </p:nvSpPr>
        <p:spPr/>
        <p:txBody>
          <a:bodyPr/>
          <a:lstStyle/>
          <a:p>
            <a:r>
              <a:rPr lang="en-US" sz="1800" dirty="0"/>
              <a:t>@g33klady  | g33klady.com | github.com/g33klady</a:t>
            </a:r>
          </a:p>
        </p:txBody>
      </p:sp>
      <p:sp>
        <p:nvSpPr>
          <p:cNvPr id="6" name="Content Placeholder 5">
            <a:extLst>
              <a:ext uri="{FF2B5EF4-FFF2-40B4-BE49-F238E27FC236}">
                <a16:creationId xmlns:a16="http://schemas.microsoft.com/office/drawing/2014/main" id="{5C9DB5A7-36ED-42FD-A757-BF1F766139D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8B54F9C-C438-43C4-A5F0-B6E35734A4E4}"/>
              </a:ext>
            </a:extLst>
          </p:cNvPr>
          <p:cNvPicPr>
            <a:picLocks noChangeAspect="1"/>
          </p:cNvPicPr>
          <p:nvPr/>
        </p:nvPicPr>
        <p:blipFill>
          <a:blip r:embed="rId3"/>
          <a:stretch>
            <a:fillRect/>
          </a:stretch>
        </p:blipFill>
        <p:spPr>
          <a:xfrm>
            <a:off x="3430368" y="2557352"/>
            <a:ext cx="5665009" cy="2769560"/>
          </a:xfrm>
          <a:prstGeom prst="rect">
            <a:avLst/>
          </a:prstGeom>
        </p:spPr>
      </p:pic>
    </p:spTree>
    <p:extLst>
      <p:ext uri="{BB962C8B-B14F-4D97-AF65-F5344CB8AC3E}">
        <p14:creationId xmlns:p14="http://schemas.microsoft.com/office/powerpoint/2010/main" val="1259526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Manual Testing with Postman</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78769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dis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266405"/>
            <a:ext cx="5363633" cy="402272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858000" y="2418734"/>
            <a:ext cx="4887310" cy="2308324"/>
          </a:xfrm>
          <a:prstGeom prst="rect">
            <a:avLst/>
          </a:prstGeom>
          <a:noFill/>
        </p:spPr>
        <p:txBody>
          <a:bodyPr wrap="square" rtlCol="0">
            <a:spAutoFit/>
          </a:bodyPr>
          <a:lstStyle/>
          <a:p>
            <a:r>
              <a:rPr lang="en-US" sz="2400" dirty="0"/>
              <a:t>Hilary Weaver-Robb</a:t>
            </a:r>
          </a:p>
          <a:p>
            <a:r>
              <a:rPr lang="en-US" sz="2400" dirty="0"/>
              <a:t>SQA Architect, Quicken Loans - Detroit</a:t>
            </a:r>
          </a:p>
          <a:p>
            <a:endParaRPr lang="en-US" sz="2400" dirty="0"/>
          </a:p>
          <a:p>
            <a:r>
              <a:rPr lang="en-US" sz="2400" dirty="0"/>
              <a:t>@g33klady</a:t>
            </a:r>
          </a:p>
          <a:p>
            <a:r>
              <a:rPr lang="en-US" sz="2400" dirty="0"/>
              <a:t>G33klady.com</a:t>
            </a:r>
          </a:p>
          <a:p>
            <a:r>
              <a:rPr lang="en-US" sz="2400" dirty="0"/>
              <a:t>Github.com/g33klady</a:t>
            </a:r>
          </a:p>
        </p:txBody>
      </p:sp>
      <p:sp>
        <p:nvSpPr>
          <p:cNvPr id="7" name="Footer Placeholder 3"/>
          <p:cNvSpPr txBox="1">
            <a:spLocks/>
          </p:cNvSpPr>
          <p:nvPr/>
        </p:nvSpPr>
        <p:spPr>
          <a:xfrm>
            <a:off x="4842742" y="6470703"/>
            <a:ext cx="5901458" cy="274320"/>
          </a:xfrm>
          <a:prstGeom prst="rect">
            <a:avLst/>
          </a:prstGeom>
        </p:spPr>
        <p:txBody>
          <a:bodyPr vert="horz" lIns="91440" tIns="45720" rIns="91440" bIns="45720" rtlCol="0" anchor="ctr"/>
          <a:lstStyle>
            <a:defPPr>
              <a:defRPr lang="en-US"/>
            </a:defPPr>
            <a:lvl1pPr marL="0" algn="r" defTabSz="457200" rtl="0" eaLnBrk="1" latinLnBrk="0" hangingPunct="1">
              <a:defRPr sz="1000" kern="1200" cap="all" baseline="0">
                <a:solidFill>
                  <a:schemeClr val="tx1">
                    <a:lumMod val="90000"/>
                    <a:lumOff val="10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dirty="0"/>
              <a:t>@g33klady  | g33klady.com | github.com/g33klady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5103995"/>
            <a:ext cx="4211788" cy="989770"/>
          </a:xfrm>
          <a:prstGeom prst="rect">
            <a:avLst/>
          </a:prstGeom>
        </p:spPr>
      </p:pic>
    </p:spTree>
    <p:extLst>
      <p:ext uri="{BB962C8B-B14F-4D97-AF65-F5344CB8AC3E}">
        <p14:creationId xmlns:p14="http://schemas.microsoft.com/office/powerpoint/2010/main" val="299524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Create Our collection</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08C7515-6CDC-4274-9FB1-80D20B2F73F8}"/>
              </a:ext>
            </a:extLst>
          </p:cNvPr>
          <p:cNvSpPr>
            <a:spLocks noGrp="1"/>
          </p:cNvSpPr>
          <p:nvPr>
            <p:ph type="ftr" sz="quarter" idx="11"/>
          </p:nvPr>
        </p:nvSpPr>
        <p:spPr/>
        <p:txBody>
          <a:bodyPr/>
          <a:lstStyle/>
          <a:p>
            <a:r>
              <a:rPr lang="en-US" sz="1800" dirty="0"/>
              <a:t>@g33klady  | g33klady.com | github.com/g33klady</a:t>
            </a:r>
          </a:p>
        </p:txBody>
      </p:sp>
      <p:pic>
        <p:nvPicPr>
          <p:cNvPr id="5" name="Picture 4">
            <a:extLst>
              <a:ext uri="{FF2B5EF4-FFF2-40B4-BE49-F238E27FC236}">
                <a16:creationId xmlns:a16="http://schemas.microsoft.com/office/drawing/2014/main" id="{AABD0E73-B9B7-47A8-9065-01CF81B8E100}"/>
              </a:ext>
            </a:extLst>
          </p:cNvPr>
          <p:cNvPicPr>
            <a:picLocks noChangeAspect="1"/>
          </p:cNvPicPr>
          <p:nvPr/>
        </p:nvPicPr>
        <p:blipFill>
          <a:blip r:embed="rId3"/>
          <a:stretch>
            <a:fillRect/>
          </a:stretch>
        </p:blipFill>
        <p:spPr>
          <a:xfrm>
            <a:off x="1024128" y="2243983"/>
            <a:ext cx="7362092" cy="4065377"/>
          </a:xfrm>
          <a:prstGeom prst="rect">
            <a:avLst/>
          </a:prstGeom>
        </p:spPr>
      </p:pic>
      <p:cxnSp>
        <p:nvCxnSpPr>
          <p:cNvPr id="8" name="Straight Arrow Connector 7">
            <a:extLst>
              <a:ext uri="{FF2B5EF4-FFF2-40B4-BE49-F238E27FC236}">
                <a16:creationId xmlns:a16="http://schemas.microsoft.com/office/drawing/2014/main" id="{018ADE93-CCCF-4380-9553-951CC6FABEBB}"/>
              </a:ext>
            </a:extLst>
          </p:cNvPr>
          <p:cNvCxnSpPr>
            <a:cxnSpLocks/>
          </p:cNvCxnSpPr>
          <p:nvPr/>
        </p:nvCxnSpPr>
        <p:spPr>
          <a:xfrm flipH="1">
            <a:off x="1242646" y="5299843"/>
            <a:ext cx="679938" cy="72679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E45E6AEB-4D3C-472F-9C78-E43C156C7986}"/>
              </a:ext>
            </a:extLst>
          </p:cNvPr>
          <p:cNvGrpSpPr/>
          <p:nvPr/>
        </p:nvGrpSpPr>
        <p:grpSpPr>
          <a:xfrm>
            <a:off x="2706349" y="1693156"/>
            <a:ext cx="7513112" cy="4696876"/>
            <a:chOff x="2706349" y="1693156"/>
            <a:chExt cx="7513112" cy="4696876"/>
          </a:xfrm>
        </p:grpSpPr>
        <p:pic>
          <p:nvPicPr>
            <p:cNvPr id="11" name="Picture 10">
              <a:extLst>
                <a:ext uri="{FF2B5EF4-FFF2-40B4-BE49-F238E27FC236}">
                  <a16:creationId xmlns:a16="http://schemas.microsoft.com/office/drawing/2014/main" id="{BE892F79-97ED-4CD5-AC11-EA5AD01F16AD}"/>
                </a:ext>
              </a:extLst>
            </p:cNvPr>
            <p:cNvPicPr>
              <a:picLocks noChangeAspect="1"/>
            </p:cNvPicPr>
            <p:nvPr/>
          </p:nvPicPr>
          <p:blipFill>
            <a:blip r:embed="rId4"/>
            <a:stretch>
              <a:fillRect/>
            </a:stretch>
          </p:blipFill>
          <p:spPr>
            <a:xfrm>
              <a:off x="2706349" y="1693156"/>
              <a:ext cx="7513112" cy="4696876"/>
            </a:xfrm>
            <a:prstGeom prst="rect">
              <a:avLst/>
            </a:prstGeom>
          </p:spPr>
        </p:pic>
        <p:cxnSp>
          <p:nvCxnSpPr>
            <p:cNvPr id="12" name="Straight Arrow Connector 11">
              <a:extLst>
                <a:ext uri="{FF2B5EF4-FFF2-40B4-BE49-F238E27FC236}">
                  <a16:creationId xmlns:a16="http://schemas.microsoft.com/office/drawing/2014/main" id="{D81698E9-FD50-4F3B-A3F7-D83702F1170D}"/>
                </a:ext>
              </a:extLst>
            </p:cNvPr>
            <p:cNvCxnSpPr>
              <a:cxnSpLocks/>
            </p:cNvCxnSpPr>
            <p:nvPr/>
          </p:nvCxnSpPr>
          <p:spPr>
            <a:xfrm flipH="1" flipV="1">
              <a:off x="3552092" y="2243984"/>
              <a:ext cx="363416" cy="53438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16" name="Picture 15">
            <a:extLst>
              <a:ext uri="{FF2B5EF4-FFF2-40B4-BE49-F238E27FC236}">
                <a16:creationId xmlns:a16="http://schemas.microsoft.com/office/drawing/2014/main" id="{DEAD82CD-ED60-459B-9F8B-300EA051C55B}"/>
              </a:ext>
            </a:extLst>
          </p:cNvPr>
          <p:cNvPicPr>
            <a:picLocks noChangeAspect="1"/>
          </p:cNvPicPr>
          <p:nvPr/>
        </p:nvPicPr>
        <p:blipFill>
          <a:blip r:embed="rId5"/>
          <a:stretch>
            <a:fillRect/>
          </a:stretch>
        </p:blipFill>
        <p:spPr>
          <a:xfrm>
            <a:off x="984332" y="1730104"/>
            <a:ext cx="463468" cy="462309"/>
          </a:xfrm>
          <a:prstGeom prst="rect">
            <a:avLst/>
          </a:prstGeom>
        </p:spPr>
      </p:pic>
    </p:spTree>
    <p:extLst>
      <p:ext uri="{BB962C8B-B14F-4D97-AF65-F5344CB8AC3E}">
        <p14:creationId xmlns:p14="http://schemas.microsoft.com/office/powerpoint/2010/main" val="18546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Getting Around in Postman</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r>
              <a:rPr lang="en-US" dirty="0"/>
              <a:t>Collection contains requests</a:t>
            </a:r>
          </a:p>
          <a:p>
            <a:pPr lvl="1"/>
            <a:r>
              <a:rPr lang="en-US" dirty="0"/>
              <a:t>Share it in your own documentation/git repo</a:t>
            </a:r>
          </a:p>
          <a:p>
            <a:pPr lvl="1"/>
            <a:r>
              <a:rPr lang="en-US" dirty="0"/>
              <a:t>Export as JSON for anyone to use</a:t>
            </a:r>
          </a:p>
          <a:p>
            <a:pPr lvl="1"/>
            <a:r>
              <a:rPr lang="en-US" dirty="0"/>
              <a:t>Monitoring</a:t>
            </a:r>
          </a:p>
          <a:p>
            <a:pPr lvl="1"/>
            <a:r>
              <a:rPr lang="en-US" dirty="0"/>
              <a:t>Mocking</a:t>
            </a:r>
          </a:p>
        </p:txBody>
      </p:sp>
      <p:sp>
        <p:nvSpPr>
          <p:cNvPr id="4" name="Footer Placeholder 3">
            <a:extLst>
              <a:ext uri="{FF2B5EF4-FFF2-40B4-BE49-F238E27FC236}">
                <a16:creationId xmlns:a16="http://schemas.microsoft.com/office/drawing/2014/main" id="{808C7515-6CDC-4274-9FB1-80D20B2F73F8}"/>
              </a:ext>
            </a:extLst>
          </p:cNvPr>
          <p:cNvSpPr>
            <a:spLocks noGrp="1"/>
          </p:cNvSpPr>
          <p:nvPr>
            <p:ph type="ftr" sz="quarter" idx="11"/>
          </p:nvPr>
        </p:nvSpPr>
        <p:spPr/>
        <p:txBody>
          <a:bodyPr/>
          <a:lstStyle/>
          <a:p>
            <a:r>
              <a:rPr lang="en-US" sz="1800" dirty="0"/>
              <a:t>@g33klady  | g33klady.com | github.com/g33klady</a:t>
            </a:r>
          </a:p>
        </p:txBody>
      </p:sp>
      <p:pic>
        <p:nvPicPr>
          <p:cNvPr id="9" name="Picture 8">
            <a:extLst>
              <a:ext uri="{FF2B5EF4-FFF2-40B4-BE49-F238E27FC236}">
                <a16:creationId xmlns:a16="http://schemas.microsoft.com/office/drawing/2014/main" id="{1119E7CA-018D-4373-866D-584774B1280D}"/>
              </a:ext>
            </a:extLst>
          </p:cNvPr>
          <p:cNvPicPr>
            <a:picLocks noChangeAspect="1"/>
          </p:cNvPicPr>
          <p:nvPr/>
        </p:nvPicPr>
        <p:blipFill>
          <a:blip r:embed="rId3"/>
          <a:stretch>
            <a:fillRect/>
          </a:stretch>
        </p:blipFill>
        <p:spPr>
          <a:xfrm>
            <a:off x="7531710" y="1461135"/>
            <a:ext cx="3552825" cy="4848225"/>
          </a:xfrm>
          <a:prstGeom prst="rect">
            <a:avLst/>
          </a:prstGeom>
        </p:spPr>
      </p:pic>
      <p:pic>
        <p:nvPicPr>
          <p:cNvPr id="10" name="Picture 9">
            <a:extLst>
              <a:ext uri="{FF2B5EF4-FFF2-40B4-BE49-F238E27FC236}">
                <a16:creationId xmlns:a16="http://schemas.microsoft.com/office/drawing/2014/main" id="{4C235B95-6E60-4708-9EC3-1EDD2B60AE4F}"/>
              </a:ext>
            </a:extLst>
          </p:cNvPr>
          <p:cNvPicPr>
            <a:picLocks noChangeAspect="1"/>
          </p:cNvPicPr>
          <p:nvPr/>
        </p:nvPicPr>
        <p:blipFill>
          <a:blip r:embed="rId4"/>
          <a:stretch>
            <a:fillRect/>
          </a:stretch>
        </p:blipFill>
        <p:spPr>
          <a:xfrm>
            <a:off x="863844" y="4915852"/>
            <a:ext cx="7486650" cy="962025"/>
          </a:xfrm>
          <a:prstGeom prst="rect">
            <a:avLst/>
          </a:prstGeom>
        </p:spPr>
      </p:pic>
    </p:spTree>
    <p:extLst>
      <p:ext uri="{BB962C8B-B14F-4D97-AF65-F5344CB8AC3E}">
        <p14:creationId xmlns:p14="http://schemas.microsoft.com/office/powerpoint/2010/main" val="1786637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Getting Around in Postman</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r>
              <a:rPr lang="en-US" dirty="0"/>
              <a:t>Check out each request</a:t>
            </a:r>
          </a:p>
          <a:p>
            <a:pPr marL="173736" lvl="1" indent="0">
              <a:buNone/>
            </a:pPr>
            <a:r>
              <a:rPr lang="en-US" dirty="0"/>
              <a:t>Verbs</a:t>
            </a:r>
          </a:p>
          <a:p>
            <a:pPr marL="173736" lvl="1" indent="0">
              <a:buNone/>
            </a:pPr>
            <a:r>
              <a:rPr lang="en-US" dirty="0"/>
              <a:t>URL</a:t>
            </a:r>
          </a:p>
          <a:p>
            <a:pPr marL="173736" lvl="1" indent="0">
              <a:buNone/>
            </a:pPr>
            <a:r>
              <a:rPr lang="en-US" dirty="0"/>
              <a:t>Headers</a:t>
            </a:r>
          </a:p>
          <a:p>
            <a:pPr marL="173736" lvl="1" indent="0">
              <a:buNone/>
            </a:pPr>
            <a:r>
              <a:rPr lang="en-US" dirty="0"/>
              <a:t>Params</a:t>
            </a:r>
          </a:p>
          <a:p>
            <a:pPr marL="173736" lvl="1" indent="0">
              <a:buNone/>
            </a:pPr>
            <a:r>
              <a:rPr lang="en-US" dirty="0"/>
              <a:t>Request Body</a:t>
            </a:r>
          </a:p>
          <a:p>
            <a:pPr marL="173736" lvl="1" indent="0">
              <a:buNone/>
            </a:pPr>
            <a:endParaRPr lang="en-US" dirty="0"/>
          </a:p>
          <a:p>
            <a:pPr marL="0" indent="0">
              <a:buNone/>
            </a:pPr>
            <a:r>
              <a:rPr lang="en-US" dirty="0"/>
              <a:t>Rename each request to match what it really does</a:t>
            </a:r>
          </a:p>
        </p:txBody>
      </p:sp>
      <p:sp>
        <p:nvSpPr>
          <p:cNvPr id="4" name="Footer Placeholder 3">
            <a:extLst>
              <a:ext uri="{FF2B5EF4-FFF2-40B4-BE49-F238E27FC236}">
                <a16:creationId xmlns:a16="http://schemas.microsoft.com/office/drawing/2014/main" id="{808C7515-6CDC-4274-9FB1-80D20B2F73F8}"/>
              </a:ext>
            </a:extLst>
          </p:cNvPr>
          <p:cNvSpPr>
            <a:spLocks noGrp="1"/>
          </p:cNvSpPr>
          <p:nvPr>
            <p:ph type="ftr" sz="quarter" idx="11"/>
          </p:nvPr>
        </p:nvSpPr>
        <p:spPr/>
        <p:txBody>
          <a:bodyPr/>
          <a:lstStyle/>
          <a:p>
            <a:r>
              <a:rPr lang="en-US" sz="1800" dirty="0"/>
              <a:t>@g33klady  | g33klady.com | github.com/g33klady</a:t>
            </a:r>
          </a:p>
        </p:txBody>
      </p:sp>
      <p:pic>
        <p:nvPicPr>
          <p:cNvPr id="6" name="Picture 5">
            <a:extLst>
              <a:ext uri="{FF2B5EF4-FFF2-40B4-BE49-F238E27FC236}">
                <a16:creationId xmlns:a16="http://schemas.microsoft.com/office/drawing/2014/main" id="{50554737-ED5B-4129-B9BC-C2901270F502}"/>
              </a:ext>
            </a:extLst>
          </p:cNvPr>
          <p:cNvPicPr>
            <a:picLocks noChangeAspect="1"/>
          </p:cNvPicPr>
          <p:nvPr/>
        </p:nvPicPr>
        <p:blipFill>
          <a:blip r:embed="rId3"/>
          <a:stretch>
            <a:fillRect/>
          </a:stretch>
        </p:blipFill>
        <p:spPr>
          <a:xfrm>
            <a:off x="7605522" y="2246176"/>
            <a:ext cx="3562350" cy="3000375"/>
          </a:xfrm>
          <a:prstGeom prst="rect">
            <a:avLst/>
          </a:prstGeom>
        </p:spPr>
      </p:pic>
      <p:pic>
        <p:nvPicPr>
          <p:cNvPr id="7" name="Picture 6">
            <a:extLst>
              <a:ext uri="{FF2B5EF4-FFF2-40B4-BE49-F238E27FC236}">
                <a16:creationId xmlns:a16="http://schemas.microsoft.com/office/drawing/2014/main" id="{2C7362FC-D103-4D7E-BC3C-B6D3AAD0C5BB}"/>
              </a:ext>
            </a:extLst>
          </p:cNvPr>
          <p:cNvPicPr>
            <a:picLocks noChangeAspect="1"/>
          </p:cNvPicPr>
          <p:nvPr/>
        </p:nvPicPr>
        <p:blipFill>
          <a:blip r:embed="rId4"/>
          <a:stretch>
            <a:fillRect/>
          </a:stretch>
        </p:blipFill>
        <p:spPr>
          <a:xfrm>
            <a:off x="560660" y="4690316"/>
            <a:ext cx="463468" cy="462309"/>
          </a:xfrm>
          <a:prstGeom prst="rect">
            <a:avLst/>
          </a:prstGeom>
        </p:spPr>
      </p:pic>
      <p:pic>
        <p:nvPicPr>
          <p:cNvPr id="8" name="Picture 7">
            <a:extLst>
              <a:ext uri="{FF2B5EF4-FFF2-40B4-BE49-F238E27FC236}">
                <a16:creationId xmlns:a16="http://schemas.microsoft.com/office/drawing/2014/main" id="{BF73A1EE-3BF1-42BD-9B11-6078A78042F6}"/>
              </a:ext>
            </a:extLst>
          </p:cNvPr>
          <p:cNvPicPr>
            <a:picLocks noChangeAspect="1"/>
          </p:cNvPicPr>
          <p:nvPr/>
        </p:nvPicPr>
        <p:blipFill>
          <a:blip r:embed="rId4"/>
          <a:stretch>
            <a:fillRect/>
          </a:stretch>
        </p:blipFill>
        <p:spPr>
          <a:xfrm>
            <a:off x="560660" y="2268037"/>
            <a:ext cx="463468" cy="462309"/>
          </a:xfrm>
          <a:prstGeom prst="rect">
            <a:avLst/>
          </a:prstGeom>
        </p:spPr>
      </p:pic>
    </p:spTree>
    <p:extLst>
      <p:ext uri="{BB962C8B-B14F-4D97-AF65-F5344CB8AC3E}">
        <p14:creationId xmlns:p14="http://schemas.microsoft.com/office/powerpoint/2010/main" val="2906292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Getting Around in Postman</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r>
              <a:rPr lang="en-US" dirty="0"/>
              <a:t>Try out a GET request</a:t>
            </a:r>
          </a:p>
          <a:p>
            <a:pPr marL="173736" lvl="1" indent="0">
              <a:buNone/>
            </a:pPr>
            <a:endParaRPr lang="en-US" dirty="0"/>
          </a:p>
        </p:txBody>
      </p:sp>
      <p:sp>
        <p:nvSpPr>
          <p:cNvPr id="4" name="Footer Placeholder 3">
            <a:extLst>
              <a:ext uri="{FF2B5EF4-FFF2-40B4-BE49-F238E27FC236}">
                <a16:creationId xmlns:a16="http://schemas.microsoft.com/office/drawing/2014/main" id="{808C7515-6CDC-4274-9FB1-80D20B2F73F8}"/>
              </a:ext>
            </a:extLst>
          </p:cNvPr>
          <p:cNvSpPr>
            <a:spLocks noGrp="1"/>
          </p:cNvSpPr>
          <p:nvPr>
            <p:ph type="ftr" sz="quarter" idx="11"/>
          </p:nvPr>
        </p:nvSpPr>
        <p:spPr/>
        <p:txBody>
          <a:bodyPr/>
          <a:lstStyle/>
          <a:p>
            <a:r>
              <a:rPr lang="en-US" sz="1800" dirty="0"/>
              <a:t>@g33klady  | g33klady.com | github.com/g33klady</a:t>
            </a:r>
          </a:p>
        </p:txBody>
      </p:sp>
      <p:pic>
        <p:nvPicPr>
          <p:cNvPr id="8" name="Picture 7">
            <a:extLst>
              <a:ext uri="{FF2B5EF4-FFF2-40B4-BE49-F238E27FC236}">
                <a16:creationId xmlns:a16="http://schemas.microsoft.com/office/drawing/2014/main" id="{BF73A1EE-3BF1-42BD-9B11-6078A78042F6}"/>
              </a:ext>
            </a:extLst>
          </p:cNvPr>
          <p:cNvPicPr>
            <a:picLocks noChangeAspect="1"/>
          </p:cNvPicPr>
          <p:nvPr/>
        </p:nvPicPr>
        <p:blipFill>
          <a:blip r:embed="rId3"/>
          <a:stretch>
            <a:fillRect/>
          </a:stretch>
        </p:blipFill>
        <p:spPr>
          <a:xfrm>
            <a:off x="560660" y="2268037"/>
            <a:ext cx="463468" cy="462309"/>
          </a:xfrm>
          <a:prstGeom prst="rect">
            <a:avLst/>
          </a:prstGeom>
        </p:spPr>
      </p:pic>
      <p:grpSp>
        <p:nvGrpSpPr>
          <p:cNvPr id="11" name="Group 10">
            <a:extLst>
              <a:ext uri="{FF2B5EF4-FFF2-40B4-BE49-F238E27FC236}">
                <a16:creationId xmlns:a16="http://schemas.microsoft.com/office/drawing/2014/main" id="{D09D3444-E5D2-49E0-A12E-9F2836025508}"/>
              </a:ext>
            </a:extLst>
          </p:cNvPr>
          <p:cNvGrpSpPr/>
          <p:nvPr/>
        </p:nvGrpSpPr>
        <p:grpSpPr>
          <a:xfrm>
            <a:off x="5361326" y="1878010"/>
            <a:ext cx="6270014" cy="4228614"/>
            <a:chOff x="5361326" y="1878010"/>
            <a:chExt cx="6270014" cy="4228614"/>
          </a:xfrm>
        </p:grpSpPr>
        <p:pic>
          <p:nvPicPr>
            <p:cNvPr id="5" name="Picture 4">
              <a:extLst>
                <a:ext uri="{FF2B5EF4-FFF2-40B4-BE49-F238E27FC236}">
                  <a16:creationId xmlns:a16="http://schemas.microsoft.com/office/drawing/2014/main" id="{96AC7657-264F-4A81-B636-D3DFBE7E1DE5}"/>
                </a:ext>
              </a:extLst>
            </p:cNvPr>
            <p:cNvPicPr>
              <a:picLocks noChangeAspect="1"/>
            </p:cNvPicPr>
            <p:nvPr/>
          </p:nvPicPr>
          <p:blipFill>
            <a:blip r:embed="rId4"/>
            <a:stretch>
              <a:fillRect/>
            </a:stretch>
          </p:blipFill>
          <p:spPr>
            <a:xfrm>
              <a:off x="5361326" y="1878010"/>
              <a:ext cx="6270014" cy="4228614"/>
            </a:xfrm>
            <a:prstGeom prst="rect">
              <a:avLst/>
            </a:prstGeom>
          </p:spPr>
        </p:pic>
        <p:cxnSp>
          <p:nvCxnSpPr>
            <p:cNvPr id="9" name="Straight Arrow Connector 8">
              <a:extLst>
                <a:ext uri="{FF2B5EF4-FFF2-40B4-BE49-F238E27FC236}">
                  <a16:creationId xmlns:a16="http://schemas.microsoft.com/office/drawing/2014/main" id="{474CEF4B-5643-4525-B058-3BBA478BD650}"/>
                </a:ext>
              </a:extLst>
            </p:cNvPr>
            <p:cNvCxnSpPr>
              <a:cxnSpLocks/>
            </p:cNvCxnSpPr>
            <p:nvPr/>
          </p:nvCxnSpPr>
          <p:spPr>
            <a:xfrm flipH="1">
              <a:off x="8156364" y="2650833"/>
              <a:ext cx="679938" cy="72679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10" name="Picture 9">
            <a:extLst>
              <a:ext uri="{FF2B5EF4-FFF2-40B4-BE49-F238E27FC236}">
                <a16:creationId xmlns:a16="http://schemas.microsoft.com/office/drawing/2014/main" id="{7EF662AE-4320-4E37-8031-239767758393}"/>
              </a:ext>
            </a:extLst>
          </p:cNvPr>
          <p:cNvPicPr>
            <a:picLocks noChangeAspect="1"/>
          </p:cNvPicPr>
          <p:nvPr/>
        </p:nvPicPr>
        <p:blipFill>
          <a:blip r:embed="rId5"/>
          <a:stretch>
            <a:fillRect/>
          </a:stretch>
        </p:blipFill>
        <p:spPr>
          <a:xfrm>
            <a:off x="910370" y="3427675"/>
            <a:ext cx="8448675" cy="2628900"/>
          </a:xfrm>
          <a:prstGeom prst="rect">
            <a:avLst/>
          </a:prstGeom>
        </p:spPr>
      </p:pic>
    </p:spTree>
    <p:extLst>
      <p:ext uri="{BB962C8B-B14F-4D97-AF65-F5344CB8AC3E}">
        <p14:creationId xmlns:p14="http://schemas.microsoft.com/office/powerpoint/2010/main" val="24887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Getting Around in Postman</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r>
              <a:rPr lang="en-US" dirty="0"/>
              <a:t>Try out a GET request</a:t>
            </a:r>
          </a:p>
          <a:p>
            <a:pPr lvl="1"/>
            <a:r>
              <a:rPr lang="en-US" dirty="0"/>
              <a:t>Response Body</a:t>
            </a:r>
          </a:p>
          <a:p>
            <a:pPr lvl="1"/>
            <a:r>
              <a:rPr lang="en-US" dirty="0"/>
              <a:t>Headers</a:t>
            </a:r>
          </a:p>
          <a:p>
            <a:pPr lvl="1"/>
            <a:r>
              <a:rPr lang="en-US" dirty="0"/>
              <a:t>Status Code</a:t>
            </a:r>
          </a:p>
          <a:p>
            <a:pPr lvl="1"/>
            <a:r>
              <a:rPr lang="en-US" dirty="0"/>
              <a:t>Time</a:t>
            </a:r>
          </a:p>
          <a:p>
            <a:pPr lvl="1"/>
            <a:endParaRPr lang="en-US" dirty="0"/>
          </a:p>
          <a:p>
            <a:r>
              <a:rPr lang="en-US" dirty="0"/>
              <a:t>Try a POST request</a:t>
            </a:r>
          </a:p>
          <a:p>
            <a:r>
              <a:rPr lang="en-US" dirty="0"/>
              <a:t>{ "name": "test",    "</a:t>
            </a:r>
            <a:r>
              <a:rPr lang="en-US" dirty="0" err="1"/>
              <a:t>isComplete</a:t>
            </a:r>
            <a:r>
              <a:rPr lang="en-US" dirty="0"/>
              <a:t>": false }</a:t>
            </a:r>
          </a:p>
          <a:p>
            <a:pPr marL="173736" lvl="1" indent="0">
              <a:buNone/>
            </a:pPr>
            <a:endParaRPr lang="en-US" dirty="0"/>
          </a:p>
        </p:txBody>
      </p:sp>
      <p:sp>
        <p:nvSpPr>
          <p:cNvPr id="4" name="Footer Placeholder 3">
            <a:extLst>
              <a:ext uri="{FF2B5EF4-FFF2-40B4-BE49-F238E27FC236}">
                <a16:creationId xmlns:a16="http://schemas.microsoft.com/office/drawing/2014/main" id="{808C7515-6CDC-4274-9FB1-80D20B2F73F8}"/>
              </a:ext>
            </a:extLst>
          </p:cNvPr>
          <p:cNvSpPr>
            <a:spLocks noGrp="1"/>
          </p:cNvSpPr>
          <p:nvPr>
            <p:ph type="ftr" sz="quarter" idx="11"/>
          </p:nvPr>
        </p:nvSpPr>
        <p:spPr/>
        <p:txBody>
          <a:bodyPr/>
          <a:lstStyle/>
          <a:p>
            <a:r>
              <a:rPr lang="en-US" sz="1800" dirty="0"/>
              <a:t>@g33klady  | g33klady.com | github.com/g33klady</a:t>
            </a:r>
          </a:p>
        </p:txBody>
      </p:sp>
      <p:pic>
        <p:nvPicPr>
          <p:cNvPr id="8" name="Picture 7">
            <a:extLst>
              <a:ext uri="{FF2B5EF4-FFF2-40B4-BE49-F238E27FC236}">
                <a16:creationId xmlns:a16="http://schemas.microsoft.com/office/drawing/2014/main" id="{BF73A1EE-3BF1-42BD-9B11-6078A78042F6}"/>
              </a:ext>
            </a:extLst>
          </p:cNvPr>
          <p:cNvPicPr>
            <a:picLocks noChangeAspect="1"/>
          </p:cNvPicPr>
          <p:nvPr/>
        </p:nvPicPr>
        <p:blipFill>
          <a:blip r:embed="rId3"/>
          <a:stretch>
            <a:fillRect/>
          </a:stretch>
        </p:blipFill>
        <p:spPr>
          <a:xfrm>
            <a:off x="560660" y="2268037"/>
            <a:ext cx="463468" cy="462309"/>
          </a:xfrm>
          <a:prstGeom prst="rect">
            <a:avLst/>
          </a:prstGeom>
        </p:spPr>
      </p:pic>
      <p:pic>
        <p:nvPicPr>
          <p:cNvPr id="6" name="Picture 5">
            <a:extLst>
              <a:ext uri="{FF2B5EF4-FFF2-40B4-BE49-F238E27FC236}">
                <a16:creationId xmlns:a16="http://schemas.microsoft.com/office/drawing/2014/main" id="{F4D8FFC6-E5F5-44C0-927E-381C53063C3B}"/>
              </a:ext>
            </a:extLst>
          </p:cNvPr>
          <p:cNvPicPr>
            <a:picLocks noChangeAspect="1"/>
          </p:cNvPicPr>
          <p:nvPr/>
        </p:nvPicPr>
        <p:blipFill>
          <a:blip r:embed="rId3"/>
          <a:stretch>
            <a:fillRect/>
          </a:stretch>
        </p:blipFill>
        <p:spPr>
          <a:xfrm>
            <a:off x="560660" y="4408725"/>
            <a:ext cx="463468" cy="462309"/>
          </a:xfrm>
          <a:prstGeom prst="rect">
            <a:avLst/>
          </a:prstGeom>
        </p:spPr>
      </p:pic>
    </p:spTree>
    <p:extLst>
      <p:ext uri="{BB962C8B-B14F-4D97-AF65-F5344CB8AC3E}">
        <p14:creationId xmlns:p14="http://schemas.microsoft.com/office/powerpoint/2010/main" val="30090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CRUD Tests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426714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crud operations</a:t>
            </a:r>
          </a:p>
        </p:txBody>
      </p:sp>
      <p:sp>
        <p:nvSpPr>
          <p:cNvPr id="3" name="Content Placeholder 2"/>
          <p:cNvSpPr>
            <a:spLocks noGrp="1"/>
          </p:cNvSpPr>
          <p:nvPr>
            <p:ph idx="1"/>
          </p:nvPr>
        </p:nvSpPr>
        <p:spPr/>
        <p:txBody>
          <a:bodyPr>
            <a:normAutofit/>
          </a:bodyPr>
          <a:lstStyle/>
          <a:p>
            <a:pPr>
              <a:spcBef>
                <a:spcPts val="600"/>
              </a:spcBef>
            </a:pPr>
            <a:r>
              <a:rPr lang="en-US" dirty="0"/>
              <a:t>Create, Read, Update, Delete</a:t>
            </a:r>
          </a:p>
          <a:p>
            <a:pPr>
              <a:spcBef>
                <a:spcPts val="600"/>
              </a:spcBef>
            </a:pPr>
            <a:r>
              <a:rPr lang="en-US" dirty="0"/>
              <a:t>Test separately to validate each method works</a:t>
            </a:r>
          </a:p>
          <a:p>
            <a:pPr>
              <a:spcBef>
                <a:spcPts val="600"/>
              </a:spcBef>
            </a:pPr>
            <a:r>
              <a:rPr lang="en-US" dirty="0"/>
              <a:t>Test the lifecycle of an object</a:t>
            </a:r>
          </a:p>
          <a:p>
            <a:pPr lvl="1">
              <a:spcBef>
                <a:spcPts val="600"/>
              </a:spcBef>
            </a:pPr>
            <a:r>
              <a:rPr lang="en-US" dirty="0"/>
              <a:t>Catch issues with caching or concurrency</a:t>
            </a:r>
          </a:p>
          <a:p>
            <a:pPr marL="0" indent="0" algn="ctr">
              <a:spcBef>
                <a:spcPts val="4200"/>
              </a:spcBef>
              <a:buNone/>
            </a:pPr>
            <a:endParaRPr lang="en-US" dirty="0"/>
          </a:p>
          <a:p>
            <a:pPr marL="0" indent="0" algn="ctr">
              <a:spcBef>
                <a:spcPts val="4200"/>
              </a:spcBef>
              <a:buNone/>
            </a:pPr>
            <a:r>
              <a:rPr lang="en-US" dirty="0"/>
              <a:t>Create -&gt; Read -&gt; Update -&gt; Read -&gt; Delete -&gt; Read</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26109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crud operations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
        <p:nvSpPr>
          <p:cNvPr id="5" name="Content Placeholder 4"/>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1969CC4-0402-4D76-8430-10307CC716D2}"/>
              </a:ext>
            </a:extLst>
          </p:cNvPr>
          <p:cNvPicPr>
            <a:picLocks noChangeAspect="1"/>
          </p:cNvPicPr>
          <p:nvPr/>
        </p:nvPicPr>
        <p:blipFill>
          <a:blip r:embed="rId3"/>
          <a:stretch>
            <a:fillRect/>
          </a:stretch>
        </p:blipFill>
        <p:spPr>
          <a:xfrm>
            <a:off x="501983" y="2161712"/>
            <a:ext cx="463468" cy="462309"/>
          </a:xfrm>
          <a:prstGeom prst="rect">
            <a:avLst/>
          </a:prstGeom>
        </p:spPr>
      </p:pic>
      <p:pic>
        <p:nvPicPr>
          <p:cNvPr id="3" name="Picture 2">
            <a:extLst>
              <a:ext uri="{FF2B5EF4-FFF2-40B4-BE49-F238E27FC236}">
                <a16:creationId xmlns:a16="http://schemas.microsoft.com/office/drawing/2014/main" id="{D9076A34-6E28-43F8-929E-BD7CE4C96003}"/>
              </a:ext>
            </a:extLst>
          </p:cNvPr>
          <p:cNvPicPr>
            <a:picLocks noChangeAspect="1"/>
          </p:cNvPicPr>
          <p:nvPr/>
        </p:nvPicPr>
        <p:blipFill rotWithShape="1">
          <a:blip r:embed="rId4"/>
          <a:srcRect l="33503" r="1"/>
          <a:stretch/>
        </p:blipFill>
        <p:spPr>
          <a:xfrm>
            <a:off x="965451" y="2161032"/>
            <a:ext cx="5960135" cy="4184704"/>
          </a:xfrm>
          <a:prstGeom prst="rect">
            <a:avLst/>
          </a:prstGeom>
        </p:spPr>
      </p:pic>
    </p:spTree>
    <p:extLst>
      <p:ext uri="{BB962C8B-B14F-4D97-AF65-F5344CB8AC3E}">
        <p14:creationId xmlns:p14="http://schemas.microsoft.com/office/powerpoint/2010/main" val="1262721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Boundary Testing</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49963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boundaries</a:t>
            </a:r>
          </a:p>
        </p:txBody>
      </p:sp>
      <p:sp>
        <p:nvSpPr>
          <p:cNvPr id="3" name="Content Placeholder 2"/>
          <p:cNvSpPr>
            <a:spLocks noGrp="1"/>
          </p:cNvSpPr>
          <p:nvPr>
            <p:ph idx="1"/>
          </p:nvPr>
        </p:nvSpPr>
        <p:spPr/>
        <p:txBody>
          <a:bodyPr>
            <a:normAutofit/>
          </a:bodyPr>
          <a:lstStyle/>
          <a:p>
            <a:r>
              <a:rPr lang="en-US" dirty="0"/>
              <a:t>Above and below numerical limits</a:t>
            </a:r>
          </a:p>
          <a:p>
            <a:pPr lvl="0"/>
            <a:r>
              <a:rPr lang="en-US" altLang="en-US" dirty="0"/>
              <a:t>Value must be &lt;= 19.9 and Value must be &gt; 0</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p:cNvPicPr>
            <a:picLocks noChangeAspect="1"/>
          </p:cNvPicPr>
          <p:nvPr/>
        </p:nvPicPr>
        <p:blipFill>
          <a:blip r:embed="rId2"/>
          <a:stretch>
            <a:fillRect/>
          </a:stretch>
        </p:blipFill>
        <p:spPr>
          <a:xfrm>
            <a:off x="3024376" y="3421727"/>
            <a:ext cx="5719574" cy="2676858"/>
          </a:xfrm>
          <a:prstGeom prst="rect">
            <a:avLst/>
          </a:prstGeom>
        </p:spPr>
      </p:pic>
    </p:spTree>
    <p:extLst>
      <p:ext uri="{BB962C8B-B14F-4D97-AF65-F5344CB8AC3E}">
        <p14:creationId xmlns:p14="http://schemas.microsoft.com/office/powerpoint/2010/main" val="21215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pPr>
              <a:spcBef>
                <a:spcPts val="600"/>
              </a:spcBef>
            </a:pPr>
            <a:r>
              <a:rPr lang="en-US" dirty="0"/>
              <a:t>What a Web service is</a:t>
            </a:r>
          </a:p>
          <a:p>
            <a:pPr>
              <a:spcBef>
                <a:spcPts val="600"/>
              </a:spcBef>
            </a:pPr>
            <a:r>
              <a:rPr lang="en-US" dirty="0"/>
              <a:t>What makes a Web service RESTful</a:t>
            </a:r>
          </a:p>
          <a:p>
            <a:pPr>
              <a:spcBef>
                <a:spcPts val="600"/>
              </a:spcBef>
            </a:pPr>
            <a:r>
              <a:rPr lang="en-US" dirty="0"/>
              <a:t>Why we should test Web services</a:t>
            </a:r>
          </a:p>
          <a:p>
            <a:pPr>
              <a:spcBef>
                <a:spcPts val="600"/>
              </a:spcBef>
            </a:pPr>
            <a:r>
              <a:rPr lang="en-US" dirty="0"/>
              <a:t>How to test RESTful Web services</a:t>
            </a:r>
          </a:p>
          <a:p>
            <a:pPr lvl="1">
              <a:spcBef>
                <a:spcPts val="600"/>
              </a:spcBef>
            </a:pPr>
            <a:r>
              <a:rPr lang="en-US" dirty="0"/>
              <a:t>Manually</a:t>
            </a:r>
          </a:p>
          <a:p>
            <a:pPr lvl="1">
              <a:spcBef>
                <a:spcPts val="600"/>
              </a:spcBef>
            </a:pPr>
            <a:r>
              <a:rPr lang="en-US"/>
              <a:t>With Automation</a:t>
            </a:r>
            <a:endParaRPr lang="en-US" dirty="0"/>
          </a:p>
          <a:p>
            <a:endParaRPr lang="en-US" dirty="0"/>
          </a:p>
          <a:p>
            <a:r>
              <a:rPr lang="en-US" dirty="0"/>
              <a:t>Note: when you see this icon, it means you should be hands-on</a:t>
            </a:r>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47623257-CEA4-454B-8374-7DAFC8046FCC}"/>
              </a:ext>
            </a:extLst>
          </p:cNvPr>
          <p:cNvPicPr>
            <a:picLocks noChangeAspect="1"/>
          </p:cNvPicPr>
          <p:nvPr/>
        </p:nvPicPr>
        <p:blipFill>
          <a:blip r:embed="rId2"/>
          <a:stretch>
            <a:fillRect/>
          </a:stretch>
        </p:blipFill>
        <p:spPr>
          <a:xfrm>
            <a:off x="663862" y="5167711"/>
            <a:ext cx="463468" cy="462309"/>
          </a:xfrm>
          <a:prstGeom prst="rect">
            <a:avLst/>
          </a:prstGeom>
        </p:spPr>
      </p:pic>
    </p:spTree>
    <p:extLst>
      <p:ext uri="{BB962C8B-B14F-4D97-AF65-F5344CB8AC3E}">
        <p14:creationId xmlns:p14="http://schemas.microsoft.com/office/powerpoint/2010/main" val="16673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boundaries</a:t>
            </a:r>
          </a:p>
        </p:txBody>
      </p:sp>
      <p:sp>
        <p:nvSpPr>
          <p:cNvPr id="3" name="Content Placeholder 2"/>
          <p:cNvSpPr>
            <a:spLocks noGrp="1"/>
          </p:cNvSpPr>
          <p:nvPr>
            <p:ph idx="1"/>
          </p:nvPr>
        </p:nvSpPr>
        <p:spPr>
          <a:xfrm>
            <a:off x="1024129" y="2286000"/>
            <a:ext cx="9720071" cy="4023360"/>
          </a:xfrm>
        </p:spPr>
        <p:txBody>
          <a:bodyPr>
            <a:normAutofit/>
          </a:bodyPr>
          <a:lstStyle/>
          <a:p>
            <a:pPr>
              <a:spcBef>
                <a:spcPts val="600"/>
              </a:spcBef>
            </a:pPr>
            <a:r>
              <a:rPr lang="en-US" dirty="0"/>
              <a:t>Item Name</a:t>
            </a:r>
          </a:p>
          <a:p>
            <a:pPr lvl="1">
              <a:spcBef>
                <a:spcPts val="600"/>
              </a:spcBef>
            </a:pPr>
            <a:r>
              <a:rPr lang="en-US" dirty="0"/>
              <a:t>1-255 Characters</a:t>
            </a:r>
          </a:p>
          <a:p>
            <a:pPr>
              <a:spcBef>
                <a:spcPts val="600"/>
              </a:spcBef>
            </a:pPr>
            <a:r>
              <a:rPr lang="en-US" dirty="0"/>
              <a:t>Due Date</a:t>
            </a:r>
          </a:p>
          <a:p>
            <a:pPr lvl="1">
              <a:spcBef>
                <a:spcPts val="600"/>
              </a:spcBef>
            </a:pPr>
            <a:r>
              <a:rPr lang="en-US" dirty="0"/>
              <a:t>Month</a:t>
            </a:r>
          </a:p>
          <a:p>
            <a:pPr lvl="1">
              <a:spcBef>
                <a:spcPts val="600"/>
              </a:spcBef>
            </a:pPr>
            <a:r>
              <a:rPr lang="en-US" dirty="0"/>
              <a:t>Day</a:t>
            </a:r>
          </a:p>
          <a:p>
            <a:pPr lvl="1">
              <a:spcBef>
                <a:spcPts val="600"/>
              </a:spcBef>
            </a:pPr>
            <a:r>
              <a:rPr lang="en-US" dirty="0"/>
              <a:t>Year</a:t>
            </a:r>
          </a:p>
          <a:p>
            <a:pPr lvl="1">
              <a:spcBef>
                <a:spcPts val="600"/>
              </a:spcBef>
            </a:pPr>
            <a:endParaRPr lang="en-US" dirty="0"/>
          </a:p>
          <a:p>
            <a:pPr algn="ctr">
              <a:spcBef>
                <a:spcPts val="600"/>
              </a:spcBef>
            </a:pPr>
            <a:r>
              <a:rPr lang="en-US" sz="3200" dirty="0"/>
              <a:t>https://goo.gl/sQ9Zej</a:t>
            </a:r>
          </a:p>
          <a:p>
            <a:pPr lvl="1">
              <a:spcBef>
                <a:spcPts val="600"/>
              </a:spcBef>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7" name="Picture 6">
            <a:extLst>
              <a:ext uri="{FF2B5EF4-FFF2-40B4-BE49-F238E27FC236}">
                <a16:creationId xmlns:a16="http://schemas.microsoft.com/office/drawing/2014/main" id="{A763DA6E-4925-4A55-8114-3ABC394A7990}"/>
              </a:ext>
            </a:extLst>
          </p:cNvPr>
          <p:cNvPicPr>
            <a:picLocks noChangeAspect="1"/>
          </p:cNvPicPr>
          <p:nvPr/>
        </p:nvPicPr>
        <p:blipFill>
          <a:blip r:embed="rId3"/>
          <a:stretch>
            <a:fillRect/>
          </a:stretch>
        </p:blipFill>
        <p:spPr>
          <a:xfrm>
            <a:off x="656353" y="2204242"/>
            <a:ext cx="463468" cy="462309"/>
          </a:xfrm>
          <a:prstGeom prst="rect">
            <a:avLst/>
          </a:prstGeom>
        </p:spPr>
      </p:pic>
      <p:pic>
        <p:nvPicPr>
          <p:cNvPr id="8" name="Picture 7">
            <a:extLst>
              <a:ext uri="{FF2B5EF4-FFF2-40B4-BE49-F238E27FC236}">
                <a16:creationId xmlns:a16="http://schemas.microsoft.com/office/drawing/2014/main" id="{6BB8610A-98A2-477F-A434-F9A846352299}"/>
              </a:ext>
            </a:extLst>
          </p:cNvPr>
          <p:cNvPicPr>
            <a:picLocks noChangeAspect="1"/>
          </p:cNvPicPr>
          <p:nvPr/>
        </p:nvPicPr>
        <p:blipFill>
          <a:blip r:embed="rId3"/>
          <a:stretch>
            <a:fillRect/>
          </a:stretch>
        </p:blipFill>
        <p:spPr>
          <a:xfrm>
            <a:off x="656353" y="2966691"/>
            <a:ext cx="463468" cy="462309"/>
          </a:xfrm>
          <a:prstGeom prst="rect">
            <a:avLst/>
          </a:prstGeom>
        </p:spPr>
      </p:pic>
    </p:spTree>
    <p:extLst>
      <p:ext uri="{BB962C8B-B14F-4D97-AF65-F5344CB8AC3E}">
        <p14:creationId xmlns:p14="http://schemas.microsoft.com/office/powerpoint/2010/main" val="1425533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boundaries</a:t>
            </a:r>
          </a:p>
        </p:txBody>
      </p:sp>
      <p:sp>
        <p:nvSpPr>
          <p:cNvPr id="3" name="Content Placeholder 2"/>
          <p:cNvSpPr>
            <a:spLocks noGrp="1"/>
          </p:cNvSpPr>
          <p:nvPr>
            <p:ph idx="1"/>
          </p:nvPr>
        </p:nvSpPr>
        <p:spPr>
          <a:xfrm>
            <a:off x="1024129" y="2286000"/>
            <a:ext cx="9720071" cy="4023360"/>
          </a:xfrm>
        </p:spPr>
        <p:txBody>
          <a:bodyPr>
            <a:normAutofit/>
          </a:bodyPr>
          <a:lstStyle/>
          <a:p>
            <a:pPr marL="128016" lvl="1" indent="0">
              <a:spcBef>
                <a:spcPts val="600"/>
              </a:spcBef>
              <a:buNone/>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7" name="Picture 6">
            <a:extLst>
              <a:ext uri="{FF2B5EF4-FFF2-40B4-BE49-F238E27FC236}">
                <a16:creationId xmlns:a16="http://schemas.microsoft.com/office/drawing/2014/main" id="{A763DA6E-4925-4A55-8114-3ABC394A7990}"/>
              </a:ext>
            </a:extLst>
          </p:cNvPr>
          <p:cNvPicPr>
            <a:picLocks noChangeAspect="1"/>
          </p:cNvPicPr>
          <p:nvPr/>
        </p:nvPicPr>
        <p:blipFill>
          <a:blip r:embed="rId3"/>
          <a:stretch>
            <a:fillRect/>
          </a:stretch>
        </p:blipFill>
        <p:spPr>
          <a:xfrm>
            <a:off x="1117434" y="2007901"/>
            <a:ext cx="463468" cy="462309"/>
          </a:xfrm>
          <a:prstGeom prst="rect">
            <a:avLst/>
          </a:prstGeom>
        </p:spPr>
      </p:pic>
      <p:pic>
        <p:nvPicPr>
          <p:cNvPr id="9" name="Picture 8">
            <a:extLst>
              <a:ext uri="{FF2B5EF4-FFF2-40B4-BE49-F238E27FC236}">
                <a16:creationId xmlns:a16="http://schemas.microsoft.com/office/drawing/2014/main" id="{9F078D96-F382-4D80-A307-67E86CFAB741}"/>
              </a:ext>
            </a:extLst>
          </p:cNvPr>
          <p:cNvPicPr>
            <a:picLocks noChangeAspect="1"/>
          </p:cNvPicPr>
          <p:nvPr/>
        </p:nvPicPr>
        <p:blipFill rotWithShape="1">
          <a:blip r:embed="rId4"/>
          <a:srcRect l="33377"/>
          <a:stretch/>
        </p:blipFill>
        <p:spPr>
          <a:xfrm>
            <a:off x="1580902" y="1756228"/>
            <a:ext cx="6324939" cy="4714476"/>
          </a:xfrm>
          <a:prstGeom prst="rect">
            <a:avLst/>
          </a:prstGeom>
        </p:spPr>
      </p:pic>
    </p:spTree>
    <p:extLst>
      <p:ext uri="{BB962C8B-B14F-4D97-AF65-F5344CB8AC3E}">
        <p14:creationId xmlns:p14="http://schemas.microsoft.com/office/powerpoint/2010/main" val="105768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boundaries</a:t>
            </a:r>
          </a:p>
        </p:txBody>
      </p:sp>
      <p:sp>
        <p:nvSpPr>
          <p:cNvPr id="3" name="Content Placeholder 2"/>
          <p:cNvSpPr>
            <a:spLocks noGrp="1"/>
          </p:cNvSpPr>
          <p:nvPr>
            <p:ph idx="1"/>
          </p:nvPr>
        </p:nvSpPr>
        <p:spPr>
          <a:xfrm>
            <a:off x="1024129" y="2286000"/>
            <a:ext cx="9720071" cy="4023360"/>
          </a:xfrm>
        </p:spPr>
        <p:txBody>
          <a:bodyPr>
            <a:normAutofit/>
          </a:bodyPr>
          <a:lstStyle/>
          <a:p>
            <a:pPr marL="128016" lvl="1" indent="0">
              <a:spcBef>
                <a:spcPts val="600"/>
              </a:spcBef>
              <a:buNone/>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7" name="Picture 6">
            <a:extLst>
              <a:ext uri="{FF2B5EF4-FFF2-40B4-BE49-F238E27FC236}">
                <a16:creationId xmlns:a16="http://schemas.microsoft.com/office/drawing/2014/main" id="{A763DA6E-4925-4A55-8114-3ABC394A7990}"/>
              </a:ext>
            </a:extLst>
          </p:cNvPr>
          <p:cNvPicPr>
            <a:picLocks noChangeAspect="1"/>
          </p:cNvPicPr>
          <p:nvPr/>
        </p:nvPicPr>
        <p:blipFill>
          <a:blip r:embed="rId3"/>
          <a:stretch>
            <a:fillRect/>
          </a:stretch>
        </p:blipFill>
        <p:spPr>
          <a:xfrm>
            <a:off x="1414346" y="1662859"/>
            <a:ext cx="463468" cy="462309"/>
          </a:xfrm>
          <a:prstGeom prst="rect">
            <a:avLst/>
          </a:prstGeom>
        </p:spPr>
      </p:pic>
      <p:pic>
        <p:nvPicPr>
          <p:cNvPr id="8" name="Picture 7">
            <a:extLst>
              <a:ext uri="{FF2B5EF4-FFF2-40B4-BE49-F238E27FC236}">
                <a16:creationId xmlns:a16="http://schemas.microsoft.com/office/drawing/2014/main" id="{748EA0F8-FA6A-4D36-AB35-D41BC3D13A68}"/>
              </a:ext>
            </a:extLst>
          </p:cNvPr>
          <p:cNvPicPr>
            <a:picLocks noChangeAspect="1"/>
          </p:cNvPicPr>
          <p:nvPr/>
        </p:nvPicPr>
        <p:blipFill rotWithShape="1">
          <a:blip r:embed="rId4"/>
          <a:srcRect l="33525"/>
          <a:stretch/>
        </p:blipFill>
        <p:spPr>
          <a:xfrm>
            <a:off x="1877814" y="1607335"/>
            <a:ext cx="5543076" cy="4863369"/>
          </a:xfrm>
          <a:prstGeom prst="rect">
            <a:avLst/>
          </a:prstGeom>
        </p:spPr>
      </p:pic>
    </p:spTree>
    <p:extLst>
      <p:ext uri="{BB962C8B-B14F-4D97-AF65-F5344CB8AC3E}">
        <p14:creationId xmlns:p14="http://schemas.microsoft.com/office/powerpoint/2010/main" val="167218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Required fields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368816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required fields</a:t>
            </a:r>
          </a:p>
        </p:txBody>
      </p:sp>
      <p:sp>
        <p:nvSpPr>
          <p:cNvPr id="3" name="Content Placeholder 2"/>
          <p:cNvSpPr>
            <a:spLocks noGrp="1"/>
          </p:cNvSpPr>
          <p:nvPr>
            <p:ph idx="1"/>
          </p:nvPr>
        </p:nvSpPr>
        <p:spPr/>
        <p:txBody>
          <a:bodyPr>
            <a:normAutofit/>
          </a:bodyPr>
          <a:lstStyle/>
          <a:p>
            <a:pPr marL="0" indent="0">
              <a:spcBef>
                <a:spcPts val="600"/>
              </a:spcBef>
              <a:buNone/>
            </a:pPr>
            <a:r>
              <a:rPr lang="en-US" dirty="0"/>
              <a:t>If required data is omitted, it yields an accurate response</a:t>
            </a:r>
          </a:p>
          <a:p>
            <a:pPr>
              <a:spcBef>
                <a:spcPts val="600"/>
              </a:spcBef>
            </a:pPr>
            <a:r>
              <a:rPr lang="en-US" altLang="en-US" dirty="0"/>
              <a:t>If I fail to submit required information</a:t>
            </a:r>
          </a:p>
          <a:p>
            <a:pPr lvl="1">
              <a:spcBef>
                <a:spcPts val="600"/>
              </a:spcBef>
            </a:pPr>
            <a:r>
              <a:rPr lang="en-US" altLang="en-US" dirty="0"/>
              <a:t>Will I be able to understand how to fix it?</a:t>
            </a:r>
          </a:p>
          <a:p>
            <a:pPr lvl="1">
              <a:spcBef>
                <a:spcPts val="600"/>
              </a:spcBef>
            </a:pPr>
            <a:r>
              <a:rPr lang="en-US" altLang="en-US" dirty="0"/>
              <a:t>Is it handled gracefully?</a:t>
            </a:r>
          </a:p>
          <a:p>
            <a:pPr lvl="1">
              <a:spcBef>
                <a:spcPts val="600"/>
              </a:spcBef>
            </a:pPr>
            <a:r>
              <a:rPr lang="en-US" altLang="en-US" dirty="0"/>
              <a:t>Is the request processed as if it wasn’t required?</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5923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required fields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9" name="Picture 8">
            <a:extLst>
              <a:ext uri="{FF2B5EF4-FFF2-40B4-BE49-F238E27FC236}">
                <a16:creationId xmlns:a16="http://schemas.microsoft.com/office/drawing/2014/main" id="{D6851108-E196-4221-A022-2EDF617A940B}"/>
              </a:ext>
            </a:extLst>
          </p:cNvPr>
          <p:cNvPicPr>
            <a:picLocks noChangeAspect="1"/>
          </p:cNvPicPr>
          <p:nvPr/>
        </p:nvPicPr>
        <p:blipFill>
          <a:blip r:embed="rId3"/>
          <a:stretch>
            <a:fillRect/>
          </a:stretch>
        </p:blipFill>
        <p:spPr>
          <a:xfrm>
            <a:off x="171114" y="2161666"/>
            <a:ext cx="3868594" cy="1691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3C0FD30-1F47-459F-9FB3-A98BAFB15CC0}"/>
              </a:ext>
            </a:extLst>
          </p:cNvPr>
          <p:cNvPicPr>
            <a:picLocks noChangeAspect="1"/>
          </p:cNvPicPr>
          <p:nvPr/>
        </p:nvPicPr>
        <p:blipFill>
          <a:blip r:embed="rId4"/>
          <a:stretch>
            <a:fillRect/>
          </a:stretch>
        </p:blipFill>
        <p:spPr>
          <a:xfrm>
            <a:off x="4265742" y="2161667"/>
            <a:ext cx="3847247" cy="1691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7AE0854-B4AB-430E-87C2-EEA55020AA3A}"/>
              </a:ext>
            </a:extLst>
          </p:cNvPr>
          <p:cNvPicPr>
            <a:picLocks noChangeAspect="1"/>
          </p:cNvPicPr>
          <p:nvPr/>
        </p:nvPicPr>
        <p:blipFill>
          <a:blip r:embed="rId5"/>
          <a:stretch>
            <a:fillRect/>
          </a:stretch>
        </p:blipFill>
        <p:spPr>
          <a:xfrm>
            <a:off x="8296491" y="2372213"/>
            <a:ext cx="3779351" cy="1270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168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required fields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8" name="Picture 7">
            <a:extLst>
              <a:ext uri="{FF2B5EF4-FFF2-40B4-BE49-F238E27FC236}">
                <a16:creationId xmlns:a16="http://schemas.microsoft.com/office/drawing/2014/main" id="{3C2CE17F-5366-465D-A8DB-FD36DF0F16DD}"/>
              </a:ext>
            </a:extLst>
          </p:cNvPr>
          <p:cNvPicPr>
            <a:picLocks noChangeAspect="1"/>
          </p:cNvPicPr>
          <p:nvPr/>
        </p:nvPicPr>
        <p:blipFill>
          <a:blip r:embed="rId3"/>
          <a:stretch>
            <a:fillRect/>
          </a:stretch>
        </p:blipFill>
        <p:spPr>
          <a:xfrm>
            <a:off x="888087" y="1997269"/>
            <a:ext cx="463468" cy="462309"/>
          </a:xfrm>
          <a:prstGeom prst="rect">
            <a:avLst/>
          </a:prstGeom>
        </p:spPr>
      </p:pic>
      <p:pic>
        <p:nvPicPr>
          <p:cNvPr id="5" name="Picture 4">
            <a:extLst>
              <a:ext uri="{FF2B5EF4-FFF2-40B4-BE49-F238E27FC236}">
                <a16:creationId xmlns:a16="http://schemas.microsoft.com/office/drawing/2014/main" id="{EB6A3052-5CCB-4FDC-A491-286042EA0EAF}"/>
              </a:ext>
            </a:extLst>
          </p:cNvPr>
          <p:cNvPicPr>
            <a:picLocks noChangeAspect="1"/>
          </p:cNvPicPr>
          <p:nvPr/>
        </p:nvPicPr>
        <p:blipFill rotWithShape="1">
          <a:blip r:embed="rId4"/>
          <a:srcRect l="33331"/>
          <a:stretch/>
        </p:blipFill>
        <p:spPr>
          <a:xfrm>
            <a:off x="1351555" y="1891285"/>
            <a:ext cx="6728947" cy="4381499"/>
          </a:xfrm>
          <a:prstGeom prst="rect">
            <a:avLst/>
          </a:prstGeom>
        </p:spPr>
      </p:pic>
    </p:spTree>
    <p:extLst>
      <p:ext uri="{BB962C8B-B14F-4D97-AF65-F5344CB8AC3E}">
        <p14:creationId xmlns:p14="http://schemas.microsoft.com/office/powerpoint/2010/main" val="1347049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Field Types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979153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field types</a:t>
            </a:r>
          </a:p>
        </p:txBody>
      </p:sp>
      <p:sp>
        <p:nvSpPr>
          <p:cNvPr id="3" name="Content Placeholder 2"/>
          <p:cNvSpPr>
            <a:spLocks noGrp="1"/>
          </p:cNvSpPr>
          <p:nvPr>
            <p:ph idx="1"/>
          </p:nvPr>
        </p:nvSpPr>
        <p:spPr/>
        <p:txBody>
          <a:bodyPr>
            <a:normAutofit/>
          </a:bodyPr>
          <a:lstStyle/>
          <a:p>
            <a:pPr>
              <a:spcBef>
                <a:spcPts val="600"/>
              </a:spcBef>
            </a:pPr>
            <a:r>
              <a:rPr lang="en-US" sz="2400" dirty="0"/>
              <a:t>If the client sends a different data type than what is expected</a:t>
            </a:r>
          </a:p>
          <a:p>
            <a:pPr lvl="1">
              <a:spcBef>
                <a:spcPts val="600"/>
              </a:spcBef>
            </a:pPr>
            <a:r>
              <a:rPr lang="en-US" sz="2000" dirty="0"/>
              <a:t>Expect INTEGER, send</a:t>
            </a:r>
          </a:p>
          <a:p>
            <a:pPr lvl="2">
              <a:spcBef>
                <a:spcPts val="600"/>
              </a:spcBef>
            </a:pPr>
            <a:r>
              <a:rPr lang="en-US" sz="1600" dirty="0"/>
              <a:t>STRING</a:t>
            </a:r>
          </a:p>
          <a:p>
            <a:pPr lvl="2">
              <a:spcBef>
                <a:spcPts val="600"/>
              </a:spcBef>
            </a:pPr>
            <a:r>
              <a:rPr lang="en-US" sz="1600" dirty="0"/>
              <a:t>DECIMAL</a:t>
            </a:r>
          </a:p>
          <a:p>
            <a:pPr lvl="2">
              <a:spcBef>
                <a:spcPts val="600"/>
              </a:spcBef>
            </a:pPr>
            <a:r>
              <a:rPr lang="en-US" sz="2800" dirty="0"/>
              <a:t>☃</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1EBE8397-4256-4496-AEEB-45ADE0A5B00C}"/>
              </a:ext>
            </a:extLst>
          </p:cNvPr>
          <p:cNvPicPr>
            <a:picLocks noChangeAspect="1"/>
          </p:cNvPicPr>
          <p:nvPr/>
        </p:nvPicPr>
        <p:blipFill>
          <a:blip r:embed="rId3"/>
          <a:stretch>
            <a:fillRect/>
          </a:stretch>
        </p:blipFill>
        <p:spPr>
          <a:xfrm>
            <a:off x="2514307" y="3925010"/>
            <a:ext cx="6958396" cy="1540125"/>
          </a:xfrm>
          <a:prstGeom prst="rect">
            <a:avLst/>
          </a:prstGeom>
        </p:spPr>
      </p:pic>
    </p:spTree>
    <p:extLst>
      <p:ext uri="{BB962C8B-B14F-4D97-AF65-F5344CB8AC3E}">
        <p14:creationId xmlns:p14="http://schemas.microsoft.com/office/powerpoint/2010/main" val="315521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field types</a:t>
            </a:r>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9EA33062-0848-49A3-A5AB-CA52E30E95EC}"/>
              </a:ext>
            </a:extLst>
          </p:cNvPr>
          <p:cNvPicPr>
            <a:picLocks noChangeAspect="1"/>
          </p:cNvPicPr>
          <p:nvPr/>
        </p:nvPicPr>
        <p:blipFill>
          <a:blip r:embed="rId3"/>
          <a:stretch>
            <a:fillRect/>
          </a:stretch>
        </p:blipFill>
        <p:spPr>
          <a:xfrm>
            <a:off x="1822082" y="1728216"/>
            <a:ext cx="4062081" cy="4879648"/>
          </a:xfrm>
          <a:prstGeom prst="rect">
            <a:avLst/>
          </a:prstGeom>
        </p:spPr>
      </p:pic>
    </p:spTree>
    <p:extLst>
      <p:ext uri="{BB962C8B-B14F-4D97-AF65-F5344CB8AC3E}">
        <p14:creationId xmlns:p14="http://schemas.microsoft.com/office/powerpoint/2010/main" val="209398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Web Service?</a:t>
            </a:r>
          </a:p>
        </p:txBody>
      </p:sp>
      <p:sp>
        <p:nvSpPr>
          <p:cNvPr id="3" name="Content Placeholder 2"/>
          <p:cNvSpPr>
            <a:spLocks noGrp="1"/>
          </p:cNvSpPr>
          <p:nvPr>
            <p:ph idx="1"/>
          </p:nvPr>
        </p:nvSpPr>
        <p:spPr/>
        <p:txBody>
          <a:bodyPr/>
          <a:lstStyle/>
          <a:p>
            <a:pPr marL="0" indent="0">
              <a:buNone/>
            </a:pPr>
            <a:r>
              <a:rPr lang="en-US" dirty="0"/>
              <a:t>A </a:t>
            </a:r>
            <a:r>
              <a:rPr lang="en-US" b="1" dirty="0"/>
              <a:t>Web service</a:t>
            </a:r>
            <a:r>
              <a:rPr lang="en-US" dirty="0"/>
              <a:t> is a method of communication between two electronic devices over a network. </a:t>
            </a:r>
          </a:p>
          <a:p>
            <a:pPr marL="0" indent="0">
              <a:buNone/>
            </a:pPr>
            <a:r>
              <a:rPr lang="en-US" dirty="0"/>
              <a:t>It is a software function provided at a network address over the Web with the service </a:t>
            </a:r>
            <a:r>
              <a:rPr lang="en-US" i="1" dirty="0"/>
              <a:t>always on</a:t>
            </a:r>
            <a:r>
              <a:rPr lang="en-US" dirty="0"/>
              <a:t> as in the concept of utility computing. </a:t>
            </a:r>
          </a:p>
          <a:p>
            <a:pPr marL="0" indent="0">
              <a:buNone/>
            </a:pPr>
            <a:r>
              <a:rPr lang="en-US" dirty="0"/>
              <a:t>The W3C defines a Web service generally as: a software system designed to support interoperable machine-to-machine interaction over a network.</a:t>
            </a:r>
            <a:endParaRPr lang="en-US" baseline="30000" dirty="0"/>
          </a:p>
          <a:p>
            <a:pPr marL="0" indent="0">
              <a:buNone/>
            </a:pPr>
            <a:r>
              <a:rPr lang="en-US" baseline="30000" dirty="0"/>
              <a:t>- Wikipedia</a:t>
            </a:r>
            <a:endParaRPr lang="en-US" dirty="0"/>
          </a:p>
          <a:p>
            <a:endParaRPr lang="en-US" dirty="0"/>
          </a:p>
        </p:txBody>
      </p:sp>
      <p:sp>
        <p:nvSpPr>
          <p:cNvPr id="5" name="Footer Placeholder 4"/>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44064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wd">
                                    <p:tmPct val="4000"/>
                                  </p:iterate>
                                  <p:childTnLst>
                                    <p:set>
                                      <p:cBhvr override="childStyle">
                                        <p:cTn id="6" dur="2000" fill="hold"/>
                                        <p:tgtEl>
                                          <p:spTgt spid="3">
                                            <p:txEl>
                                              <p:pRg st="1" end="1"/>
                                            </p:txEl>
                                          </p:spTgt>
                                        </p:tgtEl>
                                        <p:attrNameLst>
                                          <p:attrName>style.color</p:attrName>
                                        </p:attrNameLst>
                                      </p:cBhvr>
                                      <p:to>
                                        <p:clrVal>
                                          <a:srgbClr val="BAB6B6"/>
                                        </p:clrVal>
                                      </p:to>
                                    </p:set>
                                    <p:set>
                                      <p:cBhvr>
                                        <p:cTn id="7" dur="2000" fill="hold"/>
                                        <p:tgtEl>
                                          <p:spTgt spid="3">
                                            <p:txEl>
                                              <p:pRg st="1" end="1"/>
                                            </p:txEl>
                                          </p:spTgt>
                                        </p:tgtEl>
                                        <p:attrNameLst>
                                          <p:attrName>fillcolor</p:attrName>
                                        </p:attrNameLst>
                                      </p:cBhvr>
                                      <p:to>
                                        <p:clrVal>
                                          <a:srgbClr val="BAB6B6"/>
                                        </p:clrVal>
                                      </p:to>
                                    </p:set>
                                    <p:set>
                                      <p:cBhvr>
                                        <p:cTn id="8" dur="2000" fill="hold"/>
                                        <p:tgtEl>
                                          <p:spTgt spid="3">
                                            <p:txEl>
                                              <p:pRg st="1" end="1"/>
                                            </p:txEl>
                                          </p:spTgt>
                                        </p:tgtEl>
                                        <p:attrNameLst>
                                          <p:attrName>fill.type</p:attrName>
                                        </p:attrNameLst>
                                      </p:cBhvr>
                                      <p:to>
                                        <p:strVal val="solid"/>
                                      </p:to>
                                    </p:set>
                                  </p:childTnLst>
                                </p:cTn>
                              </p:par>
                              <p:par>
                                <p:cTn id="9" presetID="16" presetClass="emph" presetSubtype="0" fill="hold" nodeType="withEffect">
                                  <p:stCondLst>
                                    <p:cond delay="0"/>
                                  </p:stCondLst>
                                  <p:iterate type="wd">
                                    <p:tmPct val="4000"/>
                                  </p:iterate>
                                  <p:childTnLst>
                                    <p:set>
                                      <p:cBhvr override="childStyle">
                                        <p:cTn id="10" dur="2000" fill="hold"/>
                                        <p:tgtEl>
                                          <p:spTgt spid="3">
                                            <p:txEl>
                                              <p:pRg st="2" end="2"/>
                                            </p:txEl>
                                          </p:spTgt>
                                        </p:tgtEl>
                                        <p:attrNameLst>
                                          <p:attrName>style.color</p:attrName>
                                        </p:attrNameLst>
                                      </p:cBhvr>
                                      <p:to>
                                        <p:clrVal>
                                          <a:srgbClr val="BAB6B6"/>
                                        </p:clrVal>
                                      </p:to>
                                    </p:set>
                                    <p:set>
                                      <p:cBhvr>
                                        <p:cTn id="11" dur="2000" fill="hold"/>
                                        <p:tgtEl>
                                          <p:spTgt spid="3">
                                            <p:txEl>
                                              <p:pRg st="2" end="2"/>
                                            </p:txEl>
                                          </p:spTgt>
                                        </p:tgtEl>
                                        <p:attrNameLst>
                                          <p:attrName>fillcolor</p:attrName>
                                        </p:attrNameLst>
                                      </p:cBhvr>
                                      <p:to>
                                        <p:clrVal>
                                          <a:srgbClr val="BAB6B6"/>
                                        </p:clrVal>
                                      </p:to>
                                    </p:set>
                                    <p:set>
                                      <p:cBhvr>
                                        <p:cTn id="12" dur="2000" fill="hold"/>
                                        <p:tgtEl>
                                          <p:spTgt spid="3">
                                            <p:txEl>
                                              <p:pRg st="2" end="2"/>
                                            </p:txEl>
                                          </p:spTgt>
                                        </p:tgtEl>
                                        <p:attrNameLst>
                                          <p:attrName>fill.type</p:attrName>
                                        </p:attrNameLst>
                                      </p:cBhvr>
                                      <p:to>
                                        <p:strVal val="solid"/>
                                      </p:to>
                                    </p:set>
                                  </p:childTnLst>
                                </p:cTn>
                              </p:par>
                              <p:par>
                                <p:cTn id="13" presetID="16" presetClass="emph" presetSubtype="0" fill="hold" nodeType="withEffect">
                                  <p:stCondLst>
                                    <p:cond delay="0"/>
                                  </p:stCondLst>
                                  <p:iterate type="wd">
                                    <p:tmPct val="4000"/>
                                  </p:iterate>
                                  <p:childTnLst>
                                    <p:set>
                                      <p:cBhvr override="childStyle">
                                        <p:cTn id="14" dur="2000" fill="hold"/>
                                        <p:tgtEl>
                                          <p:spTgt spid="3">
                                            <p:txEl>
                                              <p:pRg st="3" end="3"/>
                                            </p:txEl>
                                          </p:spTgt>
                                        </p:tgtEl>
                                        <p:attrNameLst>
                                          <p:attrName>style.color</p:attrName>
                                        </p:attrNameLst>
                                      </p:cBhvr>
                                      <p:to>
                                        <p:clrVal>
                                          <a:srgbClr val="BAB6B6"/>
                                        </p:clrVal>
                                      </p:to>
                                    </p:set>
                                    <p:set>
                                      <p:cBhvr>
                                        <p:cTn id="15" dur="2000" fill="hold"/>
                                        <p:tgtEl>
                                          <p:spTgt spid="3">
                                            <p:txEl>
                                              <p:pRg st="3" end="3"/>
                                            </p:txEl>
                                          </p:spTgt>
                                        </p:tgtEl>
                                        <p:attrNameLst>
                                          <p:attrName>fillcolor</p:attrName>
                                        </p:attrNameLst>
                                      </p:cBhvr>
                                      <p:to>
                                        <p:clrVal>
                                          <a:srgbClr val="BAB6B6"/>
                                        </p:clrVal>
                                      </p:to>
                                    </p:set>
                                    <p:set>
                                      <p:cBhvr>
                                        <p:cTn id="16" dur="2000" fill="hold"/>
                                        <p:tgtEl>
                                          <p:spTgt spid="3">
                                            <p:txEl>
                                              <p:pRg st="3" end="3"/>
                                            </p:txEl>
                                          </p:spTgt>
                                        </p:tgtEl>
                                        <p:attrNameLst>
                                          <p:attrName>fill.type</p:attrName>
                                        </p:attrNameLst>
                                      </p:cBhvr>
                                      <p:to>
                                        <p:strVal val="solid"/>
                                      </p:to>
                                    </p:set>
                                  </p:childTnLst>
                                </p:cTn>
                              </p:par>
                              <p:par>
                                <p:cTn id="17" presetID="34" presetClass="emph" presetSubtype="0" fill="hold" nodeType="withEffect">
                                  <p:stCondLst>
                                    <p:cond delay="500"/>
                                  </p:stCondLst>
                                  <p:iterate type="wd">
                                    <p:tmPct val="10000"/>
                                  </p:iterate>
                                  <p:childTnLst>
                                    <p:animMotion origin="layout" path="M 0.0 0.0 L 0.0 -0.07213" pathEditMode="relative" ptsTypes="">
                                      <p:cBhvr>
                                        <p:cTn id="18" dur="250" accel="50000" decel="50000" autoRev="1" fill="hold">
                                          <p:stCondLst>
                                            <p:cond delay="0"/>
                                          </p:stCondLst>
                                        </p:cTn>
                                        <p:tgtEl>
                                          <p:spTgt spid="3">
                                            <p:txEl>
                                              <p:pRg st="1" end="1"/>
                                            </p:txEl>
                                          </p:spTgt>
                                        </p:tgtEl>
                                        <p:attrNameLst>
                                          <p:attrName>ppt_x</p:attrName>
                                          <p:attrName>ppt_y</p:attrName>
                                        </p:attrNameLst>
                                      </p:cBhvr>
                                    </p:animMotion>
                                    <p:animRot by="1500000">
                                      <p:cBhvr>
                                        <p:cTn id="19" dur="125" fill="hold">
                                          <p:stCondLst>
                                            <p:cond delay="0"/>
                                          </p:stCondLst>
                                        </p:cTn>
                                        <p:tgtEl>
                                          <p:spTgt spid="3">
                                            <p:txEl>
                                              <p:pRg st="1" end="1"/>
                                            </p:txEl>
                                          </p:spTgt>
                                        </p:tgtEl>
                                        <p:attrNameLst>
                                          <p:attrName>r</p:attrName>
                                        </p:attrNameLst>
                                      </p:cBhvr>
                                    </p:animRot>
                                    <p:animRot by="-1500000">
                                      <p:cBhvr>
                                        <p:cTn id="20" dur="125" fill="hold">
                                          <p:stCondLst>
                                            <p:cond delay="125"/>
                                          </p:stCondLst>
                                        </p:cTn>
                                        <p:tgtEl>
                                          <p:spTgt spid="3">
                                            <p:txEl>
                                              <p:pRg st="1" end="1"/>
                                            </p:txEl>
                                          </p:spTgt>
                                        </p:tgtEl>
                                        <p:attrNameLst>
                                          <p:attrName>r</p:attrName>
                                        </p:attrNameLst>
                                      </p:cBhvr>
                                    </p:animRot>
                                    <p:animRot by="-1500000">
                                      <p:cBhvr>
                                        <p:cTn id="21" dur="125" fill="hold">
                                          <p:stCondLst>
                                            <p:cond delay="250"/>
                                          </p:stCondLst>
                                        </p:cTn>
                                        <p:tgtEl>
                                          <p:spTgt spid="3">
                                            <p:txEl>
                                              <p:pRg st="1" end="1"/>
                                            </p:txEl>
                                          </p:spTgt>
                                        </p:tgtEl>
                                        <p:attrNameLst>
                                          <p:attrName>r</p:attrName>
                                        </p:attrNameLst>
                                      </p:cBhvr>
                                    </p:animRot>
                                    <p:animRot by="1500000">
                                      <p:cBhvr>
                                        <p:cTn id="22" dur="125" fill="hold">
                                          <p:stCondLst>
                                            <p:cond delay="375"/>
                                          </p:stCondLst>
                                        </p:cTn>
                                        <p:tgtEl>
                                          <p:spTgt spid="3">
                                            <p:txEl>
                                              <p:pRg st="1" end="1"/>
                                            </p:txEl>
                                          </p:spTgt>
                                        </p:tgtEl>
                                        <p:attrNameLst>
                                          <p:attrName>r</p:attrName>
                                        </p:attrNameLst>
                                      </p:cBhvr>
                                    </p:animRot>
                                  </p:childTnLst>
                                </p:cTn>
                              </p:par>
                              <p:par>
                                <p:cTn id="23" presetID="34" presetClass="emph" presetSubtype="0" fill="hold" nodeType="withEffect">
                                  <p:stCondLst>
                                    <p:cond delay="0"/>
                                  </p:stCondLst>
                                  <p:iterate type="wd">
                                    <p:tmPct val="10000"/>
                                  </p:iterate>
                                  <p:childTnLst>
                                    <p:animMotion origin="layout" path="M 0.0 0.0 L 0.0 -0.07213" pathEditMode="relative" ptsTypes="">
                                      <p:cBhvr>
                                        <p:cTn id="24" dur="250" accel="50000" decel="50000" autoRev="1" fill="hold">
                                          <p:stCondLst>
                                            <p:cond delay="0"/>
                                          </p:stCondLst>
                                        </p:cTn>
                                        <p:tgtEl>
                                          <p:spTgt spid="3">
                                            <p:txEl>
                                              <p:pRg st="2" end="2"/>
                                            </p:txEl>
                                          </p:spTgt>
                                        </p:tgtEl>
                                        <p:attrNameLst>
                                          <p:attrName>ppt_x</p:attrName>
                                          <p:attrName>ppt_y</p:attrName>
                                        </p:attrNameLst>
                                      </p:cBhvr>
                                    </p:animMotion>
                                    <p:animRot by="1500000">
                                      <p:cBhvr>
                                        <p:cTn id="25" dur="125" fill="hold">
                                          <p:stCondLst>
                                            <p:cond delay="0"/>
                                          </p:stCondLst>
                                        </p:cTn>
                                        <p:tgtEl>
                                          <p:spTgt spid="3">
                                            <p:txEl>
                                              <p:pRg st="2" end="2"/>
                                            </p:txEl>
                                          </p:spTgt>
                                        </p:tgtEl>
                                        <p:attrNameLst>
                                          <p:attrName>r</p:attrName>
                                        </p:attrNameLst>
                                      </p:cBhvr>
                                    </p:animRot>
                                    <p:animRot by="-1500000">
                                      <p:cBhvr>
                                        <p:cTn id="26" dur="125" fill="hold">
                                          <p:stCondLst>
                                            <p:cond delay="125"/>
                                          </p:stCondLst>
                                        </p:cTn>
                                        <p:tgtEl>
                                          <p:spTgt spid="3">
                                            <p:txEl>
                                              <p:pRg st="2" end="2"/>
                                            </p:txEl>
                                          </p:spTgt>
                                        </p:tgtEl>
                                        <p:attrNameLst>
                                          <p:attrName>r</p:attrName>
                                        </p:attrNameLst>
                                      </p:cBhvr>
                                    </p:animRot>
                                    <p:animRot by="-1500000">
                                      <p:cBhvr>
                                        <p:cTn id="27" dur="125" fill="hold">
                                          <p:stCondLst>
                                            <p:cond delay="250"/>
                                          </p:stCondLst>
                                        </p:cTn>
                                        <p:tgtEl>
                                          <p:spTgt spid="3">
                                            <p:txEl>
                                              <p:pRg st="2" end="2"/>
                                            </p:txEl>
                                          </p:spTgt>
                                        </p:tgtEl>
                                        <p:attrNameLst>
                                          <p:attrName>r</p:attrName>
                                        </p:attrNameLst>
                                      </p:cBhvr>
                                    </p:animRot>
                                    <p:animRot by="1500000">
                                      <p:cBhvr>
                                        <p:cTn id="28" dur="125" fill="hold">
                                          <p:stCondLst>
                                            <p:cond delay="375"/>
                                          </p:stCondLst>
                                        </p:cTn>
                                        <p:tgtEl>
                                          <p:spTgt spid="3">
                                            <p:txEl>
                                              <p:pRg st="2" end="2"/>
                                            </p:txEl>
                                          </p:spTgt>
                                        </p:tgtEl>
                                        <p:attrNameLst>
                                          <p:attrName>r</p:attrName>
                                        </p:attrNameLst>
                                      </p:cBhvr>
                                    </p:animRot>
                                  </p:childTnLst>
                                </p:cTn>
                              </p:par>
                              <p:par>
                                <p:cTn id="29" presetID="34" presetClass="emph" presetSubtype="0" fill="hold" nodeType="withEffect">
                                  <p:stCondLst>
                                    <p:cond delay="0"/>
                                  </p:stCondLst>
                                  <p:iterate type="wd">
                                    <p:tmPct val="10000"/>
                                  </p:iterate>
                                  <p:childTnLst>
                                    <p:animMotion origin="layout" path="M 0.0 0.0 L 0.0 -0.07213" pathEditMode="relative" ptsTypes="">
                                      <p:cBhvr>
                                        <p:cTn id="30" dur="250" accel="50000" decel="50000" autoRev="1" fill="hold">
                                          <p:stCondLst>
                                            <p:cond delay="0"/>
                                          </p:stCondLst>
                                        </p:cTn>
                                        <p:tgtEl>
                                          <p:spTgt spid="3">
                                            <p:txEl>
                                              <p:pRg st="3" end="3"/>
                                            </p:txEl>
                                          </p:spTgt>
                                        </p:tgtEl>
                                        <p:attrNameLst>
                                          <p:attrName>ppt_x</p:attrName>
                                          <p:attrName>ppt_y</p:attrName>
                                        </p:attrNameLst>
                                      </p:cBhvr>
                                    </p:animMotion>
                                    <p:animRot by="1500000">
                                      <p:cBhvr>
                                        <p:cTn id="31" dur="125" fill="hold">
                                          <p:stCondLst>
                                            <p:cond delay="0"/>
                                          </p:stCondLst>
                                        </p:cTn>
                                        <p:tgtEl>
                                          <p:spTgt spid="3">
                                            <p:txEl>
                                              <p:pRg st="3" end="3"/>
                                            </p:txEl>
                                          </p:spTgt>
                                        </p:tgtEl>
                                        <p:attrNameLst>
                                          <p:attrName>r</p:attrName>
                                        </p:attrNameLst>
                                      </p:cBhvr>
                                    </p:animRot>
                                    <p:animRot by="-1500000">
                                      <p:cBhvr>
                                        <p:cTn id="32" dur="125" fill="hold">
                                          <p:stCondLst>
                                            <p:cond delay="125"/>
                                          </p:stCondLst>
                                        </p:cTn>
                                        <p:tgtEl>
                                          <p:spTgt spid="3">
                                            <p:txEl>
                                              <p:pRg st="3" end="3"/>
                                            </p:txEl>
                                          </p:spTgt>
                                        </p:tgtEl>
                                        <p:attrNameLst>
                                          <p:attrName>r</p:attrName>
                                        </p:attrNameLst>
                                      </p:cBhvr>
                                    </p:animRot>
                                    <p:animRot by="-1500000">
                                      <p:cBhvr>
                                        <p:cTn id="33" dur="125" fill="hold">
                                          <p:stCondLst>
                                            <p:cond delay="250"/>
                                          </p:stCondLst>
                                        </p:cTn>
                                        <p:tgtEl>
                                          <p:spTgt spid="3">
                                            <p:txEl>
                                              <p:pRg st="3" end="3"/>
                                            </p:txEl>
                                          </p:spTgt>
                                        </p:tgtEl>
                                        <p:attrNameLst>
                                          <p:attrName>r</p:attrName>
                                        </p:attrNameLst>
                                      </p:cBhvr>
                                    </p:animRot>
                                    <p:animRot by="1500000">
                                      <p:cBhvr>
                                        <p:cTn id="34" dur="125" fill="hold">
                                          <p:stCondLst>
                                            <p:cond delay="375"/>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field types</a:t>
            </a:r>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AEFA51B0-DFF8-478C-97F5-A5060EB79135}"/>
              </a:ext>
            </a:extLst>
          </p:cNvPr>
          <p:cNvPicPr>
            <a:picLocks noChangeAspect="1"/>
          </p:cNvPicPr>
          <p:nvPr/>
        </p:nvPicPr>
        <p:blipFill rotWithShape="1">
          <a:blip r:embed="rId3"/>
          <a:srcRect l="33308"/>
          <a:stretch/>
        </p:blipFill>
        <p:spPr>
          <a:xfrm>
            <a:off x="1447800" y="2088046"/>
            <a:ext cx="6029535" cy="4350754"/>
          </a:xfrm>
          <a:prstGeom prst="rect">
            <a:avLst/>
          </a:prstGeom>
        </p:spPr>
      </p:pic>
      <p:pic>
        <p:nvPicPr>
          <p:cNvPr id="7" name="Picture 6">
            <a:extLst>
              <a:ext uri="{FF2B5EF4-FFF2-40B4-BE49-F238E27FC236}">
                <a16:creationId xmlns:a16="http://schemas.microsoft.com/office/drawing/2014/main" id="{A42F10F0-E047-4D97-AFDB-0B41E68AEBD5}"/>
              </a:ext>
            </a:extLst>
          </p:cNvPr>
          <p:cNvPicPr>
            <a:picLocks noChangeAspect="1"/>
          </p:cNvPicPr>
          <p:nvPr/>
        </p:nvPicPr>
        <p:blipFill>
          <a:blip r:embed="rId4"/>
          <a:stretch>
            <a:fillRect/>
          </a:stretch>
        </p:blipFill>
        <p:spPr>
          <a:xfrm>
            <a:off x="963735" y="2205328"/>
            <a:ext cx="463468" cy="462309"/>
          </a:xfrm>
          <a:prstGeom prst="rect">
            <a:avLst/>
          </a:prstGeom>
        </p:spPr>
      </p:pic>
    </p:spTree>
    <p:extLst>
      <p:ext uri="{BB962C8B-B14F-4D97-AF65-F5344CB8AC3E}">
        <p14:creationId xmlns:p14="http://schemas.microsoft.com/office/powerpoint/2010/main" val="1101284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field types</a:t>
            </a:r>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7" name="Picture 6">
            <a:extLst>
              <a:ext uri="{FF2B5EF4-FFF2-40B4-BE49-F238E27FC236}">
                <a16:creationId xmlns:a16="http://schemas.microsoft.com/office/drawing/2014/main" id="{A42F10F0-E047-4D97-AFDB-0B41E68AEBD5}"/>
              </a:ext>
            </a:extLst>
          </p:cNvPr>
          <p:cNvPicPr>
            <a:picLocks noChangeAspect="1"/>
          </p:cNvPicPr>
          <p:nvPr/>
        </p:nvPicPr>
        <p:blipFill>
          <a:blip r:embed="rId3"/>
          <a:stretch>
            <a:fillRect/>
          </a:stretch>
        </p:blipFill>
        <p:spPr>
          <a:xfrm>
            <a:off x="963735" y="2205328"/>
            <a:ext cx="463468" cy="462309"/>
          </a:xfrm>
          <a:prstGeom prst="rect">
            <a:avLst/>
          </a:prstGeom>
        </p:spPr>
      </p:pic>
      <p:pic>
        <p:nvPicPr>
          <p:cNvPr id="5" name="Picture 4">
            <a:extLst>
              <a:ext uri="{FF2B5EF4-FFF2-40B4-BE49-F238E27FC236}">
                <a16:creationId xmlns:a16="http://schemas.microsoft.com/office/drawing/2014/main" id="{91F1820A-BA94-40EB-AD50-97F8EC77AFF3}"/>
              </a:ext>
            </a:extLst>
          </p:cNvPr>
          <p:cNvPicPr>
            <a:picLocks noChangeAspect="1"/>
          </p:cNvPicPr>
          <p:nvPr/>
        </p:nvPicPr>
        <p:blipFill rotWithShape="1">
          <a:blip r:embed="rId4"/>
          <a:srcRect l="33324"/>
          <a:stretch/>
        </p:blipFill>
        <p:spPr>
          <a:xfrm>
            <a:off x="1487596" y="2051304"/>
            <a:ext cx="6341049" cy="4377225"/>
          </a:xfrm>
          <a:prstGeom prst="rect">
            <a:avLst/>
          </a:prstGeom>
        </p:spPr>
      </p:pic>
    </p:spTree>
    <p:extLst>
      <p:ext uri="{BB962C8B-B14F-4D97-AF65-F5344CB8AC3E}">
        <p14:creationId xmlns:p14="http://schemas.microsoft.com/office/powerpoint/2010/main" val="3864368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Failure</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362796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failure</a:t>
            </a:r>
          </a:p>
        </p:txBody>
      </p:sp>
      <p:sp>
        <p:nvSpPr>
          <p:cNvPr id="3" name="Content Placeholder 2"/>
          <p:cNvSpPr>
            <a:spLocks noGrp="1"/>
          </p:cNvSpPr>
          <p:nvPr>
            <p:ph idx="1"/>
          </p:nvPr>
        </p:nvSpPr>
        <p:spPr/>
        <p:txBody>
          <a:bodyPr>
            <a:normAutofit/>
          </a:bodyPr>
          <a:lstStyle/>
          <a:p>
            <a:pPr>
              <a:spcBef>
                <a:spcPts val="600"/>
              </a:spcBef>
            </a:pPr>
            <a:r>
              <a:rPr lang="en-US" dirty="0"/>
              <a:t>Testing for (mostly) uncontrollable circumstances</a:t>
            </a:r>
          </a:p>
          <a:p>
            <a:pPr lvl="1">
              <a:spcBef>
                <a:spcPts val="600"/>
              </a:spcBef>
            </a:pPr>
            <a:r>
              <a:rPr lang="en-US" dirty="0"/>
              <a:t>404 Not Found Errors</a:t>
            </a:r>
          </a:p>
          <a:p>
            <a:pPr lvl="1">
              <a:spcBef>
                <a:spcPts val="600"/>
              </a:spcBef>
            </a:pPr>
            <a:r>
              <a:rPr lang="en-US" dirty="0"/>
              <a:t>500 Internal Server Error</a:t>
            </a:r>
          </a:p>
          <a:p>
            <a:pPr lvl="1">
              <a:spcBef>
                <a:spcPts val="600"/>
              </a:spcBef>
            </a:pPr>
            <a:r>
              <a:rPr lang="en-US" dirty="0"/>
              <a:t>Timeouts</a:t>
            </a:r>
          </a:p>
          <a:p>
            <a:pPr lvl="1">
              <a:spcBef>
                <a:spcPts val="600"/>
              </a:spcBef>
            </a:pPr>
            <a:r>
              <a:rPr lang="en-US" dirty="0"/>
              <a:t>Server Down</a:t>
            </a:r>
          </a:p>
          <a:p>
            <a:pPr lvl="1">
              <a:spcBef>
                <a:spcPts val="600"/>
              </a:spcBef>
            </a:pPr>
            <a:r>
              <a:rPr lang="en-US" dirty="0"/>
              <a:t>Database not responding</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18656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failure</a:t>
            </a:r>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6E2F205E-684E-4A9D-854D-01242A133E0B}"/>
              </a:ext>
            </a:extLst>
          </p:cNvPr>
          <p:cNvPicPr>
            <a:picLocks noChangeAspect="1"/>
          </p:cNvPicPr>
          <p:nvPr/>
        </p:nvPicPr>
        <p:blipFill>
          <a:blip r:embed="rId3"/>
          <a:stretch>
            <a:fillRect/>
          </a:stretch>
        </p:blipFill>
        <p:spPr>
          <a:xfrm>
            <a:off x="878674" y="2705058"/>
            <a:ext cx="463468" cy="462309"/>
          </a:xfrm>
          <a:prstGeom prst="rect">
            <a:avLst/>
          </a:prstGeom>
        </p:spPr>
      </p:pic>
      <p:pic>
        <p:nvPicPr>
          <p:cNvPr id="5" name="Picture 4">
            <a:extLst>
              <a:ext uri="{FF2B5EF4-FFF2-40B4-BE49-F238E27FC236}">
                <a16:creationId xmlns:a16="http://schemas.microsoft.com/office/drawing/2014/main" id="{576D9782-1A2C-4BEC-9C0F-D71E4BBFF8F4}"/>
              </a:ext>
            </a:extLst>
          </p:cNvPr>
          <p:cNvPicPr>
            <a:picLocks noChangeAspect="1"/>
          </p:cNvPicPr>
          <p:nvPr/>
        </p:nvPicPr>
        <p:blipFill rotWithShape="1">
          <a:blip r:embed="rId4"/>
          <a:srcRect l="33267"/>
          <a:stretch/>
        </p:blipFill>
        <p:spPr>
          <a:xfrm>
            <a:off x="1342142" y="2705058"/>
            <a:ext cx="6845687" cy="2828735"/>
          </a:xfrm>
          <a:prstGeom prst="rect">
            <a:avLst/>
          </a:prstGeom>
        </p:spPr>
      </p:pic>
    </p:spTree>
    <p:extLst>
      <p:ext uri="{BB962C8B-B14F-4D97-AF65-F5344CB8AC3E}">
        <p14:creationId xmlns:p14="http://schemas.microsoft.com/office/powerpoint/2010/main" val="272276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failure</a:t>
            </a:r>
          </a:p>
        </p:txBody>
      </p:sp>
      <p:sp>
        <p:nvSpPr>
          <p:cNvPr id="3" name="Content Placeholder 2"/>
          <p:cNvSpPr>
            <a:spLocks noGrp="1"/>
          </p:cNvSpPr>
          <p:nvPr>
            <p:ph idx="1"/>
          </p:nvPr>
        </p:nvSpPr>
        <p:spPr/>
        <p:txBody>
          <a:bodyPr>
            <a:normAutofit/>
          </a:bodyPr>
          <a:lstStyle/>
          <a:p>
            <a:pPr>
              <a:spcBef>
                <a:spcPts val="600"/>
              </a:spcBef>
            </a:pPr>
            <a:r>
              <a:rPr lang="en-US" dirty="0"/>
              <a:t>How does the UI react when our API has these issues?</a:t>
            </a:r>
          </a:p>
          <a:p>
            <a:pPr>
              <a:spcBef>
                <a:spcPts val="600"/>
              </a:spcBef>
            </a:pPr>
            <a:r>
              <a:rPr lang="en-US" dirty="0"/>
              <a:t>What happens if that 3</a:t>
            </a:r>
            <a:r>
              <a:rPr lang="en-US" baseline="30000" dirty="0"/>
              <a:t>rd</a:t>
            </a:r>
            <a:r>
              <a:rPr lang="en-US" dirty="0"/>
              <a:t> Party API has these issues?</a:t>
            </a:r>
          </a:p>
          <a:p>
            <a:pPr>
              <a:spcBef>
                <a:spcPts val="600"/>
              </a:spcBef>
            </a:pPr>
            <a:r>
              <a:rPr lang="en-US" dirty="0"/>
              <a:t>Use Service Virtualization!</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9625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security</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908551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security</a:t>
            </a:r>
          </a:p>
        </p:txBody>
      </p:sp>
      <p:sp>
        <p:nvSpPr>
          <p:cNvPr id="3" name="Content Placeholder 2"/>
          <p:cNvSpPr>
            <a:spLocks noGrp="1"/>
          </p:cNvSpPr>
          <p:nvPr>
            <p:ph idx="1"/>
          </p:nvPr>
        </p:nvSpPr>
        <p:spPr/>
        <p:txBody>
          <a:bodyPr>
            <a:normAutofit/>
          </a:bodyPr>
          <a:lstStyle/>
          <a:p>
            <a:pPr>
              <a:spcBef>
                <a:spcPts val="600"/>
              </a:spcBef>
            </a:pPr>
            <a:r>
              <a:rPr lang="en-US" dirty="0"/>
              <a:t>Authentication vs. Authorization</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
        <p:nvSpPr>
          <p:cNvPr id="8" name="Freeform 7"/>
          <p:cNvSpPr/>
          <p:nvPr/>
        </p:nvSpPr>
        <p:spPr>
          <a:xfrm>
            <a:off x="2298031" y="2827421"/>
            <a:ext cx="3588161" cy="3226691"/>
          </a:xfrm>
          <a:custGeom>
            <a:avLst/>
            <a:gdLst>
              <a:gd name="connsiteX0" fmla="*/ 0 w 3588161"/>
              <a:gd name="connsiteY0" fmla="*/ 322669 h 3226691"/>
              <a:gd name="connsiteX1" fmla="*/ 322669 w 3588161"/>
              <a:gd name="connsiteY1" fmla="*/ 0 h 3226691"/>
              <a:gd name="connsiteX2" fmla="*/ 3265492 w 3588161"/>
              <a:gd name="connsiteY2" fmla="*/ 0 h 3226691"/>
              <a:gd name="connsiteX3" fmla="*/ 3588161 w 3588161"/>
              <a:gd name="connsiteY3" fmla="*/ 322669 h 3226691"/>
              <a:gd name="connsiteX4" fmla="*/ 3588161 w 3588161"/>
              <a:gd name="connsiteY4" fmla="*/ 2904022 h 3226691"/>
              <a:gd name="connsiteX5" fmla="*/ 3265492 w 3588161"/>
              <a:gd name="connsiteY5" fmla="*/ 3226691 h 3226691"/>
              <a:gd name="connsiteX6" fmla="*/ 322669 w 3588161"/>
              <a:gd name="connsiteY6" fmla="*/ 3226691 h 3226691"/>
              <a:gd name="connsiteX7" fmla="*/ 0 w 3588161"/>
              <a:gd name="connsiteY7" fmla="*/ 2904022 h 3226691"/>
              <a:gd name="connsiteX8" fmla="*/ 0 w 3588161"/>
              <a:gd name="connsiteY8" fmla="*/ 322669 h 322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8161" h="3226691">
                <a:moveTo>
                  <a:pt x="0" y="322669"/>
                </a:moveTo>
                <a:cubicBezTo>
                  <a:pt x="0" y="144464"/>
                  <a:pt x="144464" y="0"/>
                  <a:pt x="322669" y="0"/>
                </a:cubicBezTo>
                <a:lnTo>
                  <a:pt x="3265492" y="0"/>
                </a:lnTo>
                <a:cubicBezTo>
                  <a:pt x="3443697" y="0"/>
                  <a:pt x="3588161" y="144464"/>
                  <a:pt x="3588161" y="322669"/>
                </a:cubicBezTo>
                <a:lnTo>
                  <a:pt x="3588161" y="2904022"/>
                </a:lnTo>
                <a:cubicBezTo>
                  <a:pt x="3588161" y="3082227"/>
                  <a:pt x="3443697" y="3226691"/>
                  <a:pt x="3265492" y="3226691"/>
                </a:cubicBezTo>
                <a:lnTo>
                  <a:pt x="322669" y="3226691"/>
                </a:lnTo>
                <a:cubicBezTo>
                  <a:pt x="144464" y="3226691"/>
                  <a:pt x="0" y="3082227"/>
                  <a:pt x="0" y="2904022"/>
                </a:cubicBezTo>
                <a:lnTo>
                  <a:pt x="0" y="32266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10490" tIns="110490" rIns="110490" bIns="2369174" numCol="1" spcCol="1270" anchor="ctr" anchorCtr="0">
            <a:noAutofit/>
          </a:bodyPr>
          <a:lstStyle/>
          <a:p>
            <a:pPr lvl="0" algn="ctr" defTabSz="1289050">
              <a:lnSpc>
                <a:spcPct val="90000"/>
              </a:lnSpc>
              <a:spcBef>
                <a:spcPct val="0"/>
              </a:spcBef>
              <a:spcAft>
                <a:spcPct val="35000"/>
              </a:spcAft>
            </a:pPr>
            <a:r>
              <a:rPr lang="en-US" sz="2900" kern="1200" dirty="0"/>
              <a:t>Authentication       (who they are)</a:t>
            </a:r>
          </a:p>
        </p:txBody>
      </p:sp>
      <p:sp>
        <p:nvSpPr>
          <p:cNvPr id="9" name="Freeform 8"/>
          <p:cNvSpPr/>
          <p:nvPr/>
        </p:nvSpPr>
        <p:spPr>
          <a:xfrm>
            <a:off x="2660577" y="3795428"/>
            <a:ext cx="2870529" cy="2097349"/>
          </a:xfrm>
          <a:custGeom>
            <a:avLst/>
            <a:gdLst>
              <a:gd name="connsiteX0" fmla="*/ 0 w 2870529"/>
              <a:gd name="connsiteY0" fmla="*/ 209735 h 2097349"/>
              <a:gd name="connsiteX1" fmla="*/ 209735 w 2870529"/>
              <a:gd name="connsiteY1" fmla="*/ 0 h 2097349"/>
              <a:gd name="connsiteX2" fmla="*/ 2660794 w 2870529"/>
              <a:gd name="connsiteY2" fmla="*/ 0 h 2097349"/>
              <a:gd name="connsiteX3" fmla="*/ 2870529 w 2870529"/>
              <a:gd name="connsiteY3" fmla="*/ 209735 h 2097349"/>
              <a:gd name="connsiteX4" fmla="*/ 2870529 w 2870529"/>
              <a:gd name="connsiteY4" fmla="*/ 1887614 h 2097349"/>
              <a:gd name="connsiteX5" fmla="*/ 2660794 w 2870529"/>
              <a:gd name="connsiteY5" fmla="*/ 2097349 h 2097349"/>
              <a:gd name="connsiteX6" fmla="*/ 209735 w 2870529"/>
              <a:gd name="connsiteY6" fmla="*/ 2097349 h 2097349"/>
              <a:gd name="connsiteX7" fmla="*/ 0 w 2870529"/>
              <a:gd name="connsiteY7" fmla="*/ 1887614 h 2097349"/>
              <a:gd name="connsiteX8" fmla="*/ 0 w 2870529"/>
              <a:gd name="connsiteY8" fmla="*/ 209735 h 209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0529" h="2097349">
                <a:moveTo>
                  <a:pt x="0" y="209735"/>
                </a:moveTo>
                <a:cubicBezTo>
                  <a:pt x="0" y="93902"/>
                  <a:pt x="93902" y="0"/>
                  <a:pt x="209735" y="0"/>
                </a:cubicBezTo>
                <a:lnTo>
                  <a:pt x="2660794" y="0"/>
                </a:lnTo>
                <a:cubicBezTo>
                  <a:pt x="2776627" y="0"/>
                  <a:pt x="2870529" y="93902"/>
                  <a:pt x="2870529" y="209735"/>
                </a:cubicBezTo>
                <a:lnTo>
                  <a:pt x="2870529" y="1887614"/>
                </a:lnTo>
                <a:cubicBezTo>
                  <a:pt x="2870529" y="2003447"/>
                  <a:pt x="2776627" y="2097349"/>
                  <a:pt x="2660794" y="2097349"/>
                </a:cubicBezTo>
                <a:lnTo>
                  <a:pt x="209735" y="2097349"/>
                </a:lnTo>
                <a:cubicBezTo>
                  <a:pt x="93902" y="2097349"/>
                  <a:pt x="0" y="2003447"/>
                  <a:pt x="0" y="1887614"/>
                </a:cubicBezTo>
                <a:lnTo>
                  <a:pt x="0" y="2097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869" tIns="130009" rIns="152869" bIns="130009" numCol="1" spcCol="1270" anchor="ctr" anchorCtr="0">
            <a:noAutofit/>
          </a:bodyPr>
          <a:lstStyle/>
          <a:p>
            <a:pPr lvl="0" algn="ctr" defTabSz="1600200">
              <a:lnSpc>
                <a:spcPct val="90000"/>
              </a:lnSpc>
              <a:spcBef>
                <a:spcPct val="0"/>
              </a:spcBef>
              <a:spcAft>
                <a:spcPct val="35000"/>
              </a:spcAft>
            </a:pPr>
            <a:r>
              <a:rPr lang="en-US" sz="3600" kern="1200" dirty="0"/>
              <a:t>Does the request have a valid token?</a:t>
            </a:r>
          </a:p>
        </p:txBody>
      </p:sp>
      <p:sp>
        <p:nvSpPr>
          <p:cNvPr id="10" name="Freeform 9"/>
          <p:cNvSpPr/>
          <p:nvPr/>
        </p:nvSpPr>
        <p:spPr>
          <a:xfrm>
            <a:off x="6159034" y="2827421"/>
            <a:ext cx="3588161" cy="3226691"/>
          </a:xfrm>
          <a:custGeom>
            <a:avLst/>
            <a:gdLst>
              <a:gd name="connsiteX0" fmla="*/ 0 w 3588161"/>
              <a:gd name="connsiteY0" fmla="*/ 322669 h 3226691"/>
              <a:gd name="connsiteX1" fmla="*/ 322669 w 3588161"/>
              <a:gd name="connsiteY1" fmla="*/ 0 h 3226691"/>
              <a:gd name="connsiteX2" fmla="*/ 3265492 w 3588161"/>
              <a:gd name="connsiteY2" fmla="*/ 0 h 3226691"/>
              <a:gd name="connsiteX3" fmla="*/ 3588161 w 3588161"/>
              <a:gd name="connsiteY3" fmla="*/ 322669 h 3226691"/>
              <a:gd name="connsiteX4" fmla="*/ 3588161 w 3588161"/>
              <a:gd name="connsiteY4" fmla="*/ 2904022 h 3226691"/>
              <a:gd name="connsiteX5" fmla="*/ 3265492 w 3588161"/>
              <a:gd name="connsiteY5" fmla="*/ 3226691 h 3226691"/>
              <a:gd name="connsiteX6" fmla="*/ 322669 w 3588161"/>
              <a:gd name="connsiteY6" fmla="*/ 3226691 h 3226691"/>
              <a:gd name="connsiteX7" fmla="*/ 0 w 3588161"/>
              <a:gd name="connsiteY7" fmla="*/ 2904022 h 3226691"/>
              <a:gd name="connsiteX8" fmla="*/ 0 w 3588161"/>
              <a:gd name="connsiteY8" fmla="*/ 322669 h 322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8161" h="3226691">
                <a:moveTo>
                  <a:pt x="0" y="322669"/>
                </a:moveTo>
                <a:cubicBezTo>
                  <a:pt x="0" y="144464"/>
                  <a:pt x="144464" y="0"/>
                  <a:pt x="322669" y="0"/>
                </a:cubicBezTo>
                <a:lnTo>
                  <a:pt x="3265492" y="0"/>
                </a:lnTo>
                <a:cubicBezTo>
                  <a:pt x="3443697" y="0"/>
                  <a:pt x="3588161" y="144464"/>
                  <a:pt x="3588161" y="322669"/>
                </a:cubicBezTo>
                <a:lnTo>
                  <a:pt x="3588161" y="2904022"/>
                </a:lnTo>
                <a:cubicBezTo>
                  <a:pt x="3588161" y="3082227"/>
                  <a:pt x="3443697" y="3226691"/>
                  <a:pt x="3265492" y="3226691"/>
                </a:cubicBezTo>
                <a:lnTo>
                  <a:pt x="322669" y="3226691"/>
                </a:lnTo>
                <a:cubicBezTo>
                  <a:pt x="144464" y="3226691"/>
                  <a:pt x="0" y="3082227"/>
                  <a:pt x="0" y="2904022"/>
                </a:cubicBezTo>
                <a:lnTo>
                  <a:pt x="0" y="32266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10490" tIns="110490" rIns="110490" bIns="2369174" numCol="1" spcCol="1270" anchor="ctr" anchorCtr="0">
            <a:noAutofit/>
          </a:bodyPr>
          <a:lstStyle/>
          <a:p>
            <a:pPr lvl="0" algn="ctr" defTabSz="1289050">
              <a:lnSpc>
                <a:spcPct val="90000"/>
              </a:lnSpc>
              <a:spcBef>
                <a:spcPct val="0"/>
              </a:spcBef>
              <a:spcAft>
                <a:spcPct val="35000"/>
              </a:spcAft>
            </a:pPr>
            <a:r>
              <a:rPr lang="en-US" sz="2900" kern="1200" dirty="0"/>
              <a:t>Authorization       (what they can do)</a:t>
            </a:r>
          </a:p>
        </p:txBody>
      </p:sp>
      <p:sp>
        <p:nvSpPr>
          <p:cNvPr id="11" name="Freeform 10"/>
          <p:cNvSpPr/>
          <p:nvPr/>
        </p:nvSpPr>
        <p:spPr>
          <a:xfrm>
            <a:off x="6517850" y="3795428"/>
            <a:ext cx="2870529" cy="2097349"/>
          </a:xfrm>
          <a:custGeom>
            <a:avLst/>
            <a:gdLst>
              <a:gd name="connsiteX0" fmla="*/ 0 w 2870529"/>
              <a:gd name="connsiteY0" fmla="*/ 209735 h 2097349"/>
              <a:gd name="connsiteX1" fmla="*/ 209735 w 2870529"/>
              <a:gd name="connsiteY1" fmla="*/ 0 h 2097349"/>
              <a:gd name="connsiteX2" fmla="*/ 2660794 w 2870529"/>
              <a:gd name="connsiteY2" fmla="*/ 0 h 2097349"/>
              <a:gd name="connsiteX3" fmla="*/ 2870529 w 2870529"/>
              <a:gd name="connsiteY3" fmla="*/ 209735 h 2097349"/>
              <a:gd name="connsiteX4" fmla="*/ 2870529 w 2870529"/>
              <a:gd name="connsiteY4" fmla="*/ 1887614 h 2097349"/>
              <a:gd name="connsiteX5" fmla="*/ 2660794 w 2870529"/>
              <a:gd name="connsiteY5" fmla="*/ 2097349 h 2097349"/>
              <a:gd name="connsiteX6" fmla="*/ 209735 w 2870529"/>
              <a:gd name="connsiteY6" fmla="*/ 2097349 h 2097349"/>
              <a:gd name="connsiteX7" fmla="*/ 0 w 2870529"/>
              <a:gd name="connsiteY7" fmla="*/ 1887614 h 2097349"/>
              <a:gd name="connsiteX8" fmla="*/ 0 w 2870529"/>
              <a:gd name="connsiteY8" fmla="*/ 209735 h 209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0529" h="2097349">
                <a:moveTo>
                  <a:pt x="0" y="209735"/>
                </a:moveTo>
                <a:cubicBezTo>
                  <a:pt x="0" y="93902"/>
                  <a:pt x="93902" y="0"/>
                  <a:pt x="209735" y="0"/>
                </a:cubicBezTo>
                <a:lnTo>
                  <a:pt x="2660794" y="0"/>
                </a:lnTo>
                <a:cubicBezTo>
                  <a:pt x="2776627" y="0"/>
                  <a:pt x="2870529" y="93902"/>
                  <a:pt x="2870529" y="209735"/>
                </a:cubicBezTo>
                <a:lnTo>
                  <a:pt x="2870529" y="1887614"/>
                </a:lnTo>
                <a:cubicBezTo>
                  <a:pt x="2870529" y="2003447"/>
                  <a:pt x="2776627" y="2097349"/>
                  <a:pt x="2660794" y="2097349"/>
                </a:cubicBezTo>
                <a:lnTo>
                  <a:pt x="209735" y="2097349"/>
                </a:lnTo>
                <a:cubicBezTo>
                  <a:pt x="93902" y="2097349"/>
                  <a:pt x="0" y="2003447"/>
                  <a:pt x="0" y="1887614"/>
                </a:cubicBezTo>
                <a:lnTo>
                  <a:pt x="0" y="2097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869" tIns="130009" rIns="152869" bIns="130009" numCol="1" spcCol="1270" anchor="ctr" anchorCtr="0">
            <a:noAutofit/>
          </a:bodyPr>
          <a:lstStyle/>
          <a:p>
            <a:pPr lvl="0" algn="ctr" defTabSz="1600200">
              <a:lnSpc>
                <a:spcPct val="90000"/>
              </a:lnSpc>
              <a:spcBef>
                <a:spcPct val="0"/>
              </a:spcBef>
              <a:spcAft>
                <a:spcPct val="35000"/>
              </a:spcAft>
            </a:pPr>
            <a:r>
              <a:rPr lang="en-US" sz="3600" kern="1200" dirty="0"/>
              <a:t>Does the token allow access to this resource?</a:t>
            </a:r>
          </a:p>
        </p:txBody>
      </p:sp>
    </p:spTree>
    <p:extLst>
      <p:ext uri="{BB962C8B-B14F-4D97-AF65-F5344CB8AC3E}">
        <p14:creationId xmlns:p14="http://schemas.microsoft.com/office/powerpoint/2010/main" val="340854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security</a:t>
            </a:r>
          </a:p>
        </p:txBody>
      </p:sp>
      <p:sp>
        <p:nvSpPr>
          <p:cNvPr id="3" name="Content Placeholder 2"/>
          <p:cNvSpPr>
            <a:spLocks noGrp="1"/>
          </p:cNvSpPr>
          <p:nvPr>
            <p:ph idx="1"/>
          </p:nvPr>
        </p:nvSpPr>
        <p:spPr/>
        <p:txBody>
          <a:bodyPr>
            <a:normAutofit/>
          </a:bodyPr>
          <a:lstStyle/>
          <a:p>
            <a:pPr>
              <a:spcBef>
                <a:spcPts val="600"/>
              </a:spcBef>
            </a:pPr>
            <a:r>
              <a:rPr lang="en-US" dirty="0"/>
              <a:t>Encryption</a:t>
            </a:r>
          </a:p>
          <a:p>
            <a:pPr lvl="1">
              <a:spcBef>
                <a:spcPts val="600"/>
              </a:spcBef>
            </a:pPr>
            <a:r>
              <a:rPr lang="en-US" dirty="0"/>
              <a:t>Use Fiddler or Wireshark to see what the requests look like “over the wire”</a:t>
            </a:r>
          </a:p>
          <a:p>
            <a:pPr>
              <a:spcBef>
                <a:spcPts val="600"/>
              </a:spcBef>
            </a:pPr>
            <a:r>
              <a:rPr lang="en-US" dirty="0"/>
              <a:t>SQL Injection</a:t>
            </a:r>
          </a:p>
          <a:p>
            <a:pPr>
              <a:spcBef>
                <a:spcPts val="600"/>
              </a:spcBef>
            </a:pPr>
            <a:r>
              <a:rPr lang="en-US" dirty="0"/>
              <a:t>Cross-Site Scripting</a:t>
            </a:r>
          </a:p>
          <a:p>
            <a:pPr>
              <a:spcBef>
                <a:spcPts val="600"/>
              </a:spcBef>
            </a:pPr>
            <a:r>
              <a:rPr lang="en-US" dirty="0"/>
              <a:t>Fuzzing</a:t>
            </a:r>
          </a:p>
          <a:p>
            <a:pPr lvl="1">
              <a:spcBef>
                <a:spcPts val="600"/>
              </a:spcBef>
            </a:pPr>
            <a:r>
              <a:rPr lang="en-US" dirty="0"/>
              <a:t>Sending tons of malformed data and see where it breaks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6638"/>
          <a:stretch/>
        </p:blipFill>
        <p:spPr>
          <a:xfrm>
            <a:off x="6644256" y="3163848"/>
            <a:ext cx="5453148" cy="3145512"/>
          </a:xfrm>
          <a:prstGeom prst="rect">
            <a:avLst/>
          </a:prstGeom>
        </p:spPr>
      </p:pic>
    </p:spTree>
    <p:extLst>
      <p:ext uri="{BB962C8B-B14F-4D97-AF65-F5344CB8AC3E}">
        <p14:creationId xmlns:p14="http://schemas.microsoft.com/office/powerpoint/2010/main" val="21258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security</a:t>
            </a:r>
          </a:p>
        </p:txBody>
      </p:sp>
      <p:sp>
        <p:nvSpPr>
          <p:cNvPr id="3" name="Content Placeholder 2"/>
          <p:cNvSpPr>
            <a:spLocks noGrp="1"/>
          </p:cNvSpPr>
          <p:nvPr>
            <p:ph idx="1"/>
          </p:nvPr>
        </p:nvSpPr>
        <p:spPr/>
        <p:txBody>
          <a:bodyPr>
            <a:normAutofit/>
          </a:bodyPr>
          <a:lstStyle/>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9EE1C6D9-81E3-4955-AAB9-0D02EC1ED185}"/>
              </a:ext>
            </a:extLst>
          </p:cNvPr>
          <p:cNvPicPr>
            <a:picLocks noChangeAspect="1"/>
          </p:cNvPicPr>
          <p:nvPr/>
        </p:nvPicPr>
        <p:blipFill>
          <a:blip r:embed="rId3"/>
          <a:stretch>
            <a:fillRect/>
          </a:stretch>
        </p:blipFill>
        <p:spPr>
          <a:xfrm>
            <a:off x="2063394" y="2885520"/>
            <a:ext cx="7300900" cy="1293075"/>
          </a:xfrm>
          <a:prstGeom prst="rect">
            <a:avLst/>
          </a:prstGeom>
        </p:spPr>
      </p:pic>
      <p:pic>
        <p:nvPicPr>
          <p:cNvPr id="7" name="Picture 6">
            <a:extLst>
              <a:ext uri="{FF2B5EF4-FFF2-40B4-BE49-F238E27FC236}">
                <a16:creationId xmlns:a16="http://schemas.microsoft.com/office/drawing/2014/main" id="{C1370B2D-A4C4-4C11-B588-2B5FCBB928F4}"/>
              </a:ext>
            </a:extLst>
          </p:cNvPr>
          <p:cNvPicPr>
            <a:picLocks noChangeAspect="1"/>
          </p:cNvPicPr>
          <p:nvPr/>
        </p:nvPicPr>
        <p:blipFill>
          <a:blip r:embed="rId4"/>
          <a:stretch>
            <a:fillRect/>
          </a:stretch>
        </p:blipFill>
        <p:spPr>
          <a:xfrm>
            <a:off x="1024128" y="3096226"/>
            <a:ext cx="667217" cy="665548"/>
          </a:xfrm>
          <a:prstGeom prst="rect">
            <a:avLst/>
          </a:prstGeom>
        </p:spPr>
      </p:pic>
    </p:spTree>
    <p:extLst>
      <p:ext uri="{BB962C8B-B14F-4D97-AF65-F5344CB8AC3E}">
        <p14:creationId xmlns:p14="http://schemas.microsoft.com/office/powerpoint/2010/main" val="129305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Web Service?</a:t>
            </a:r>
          </a:p>
        </p:txBody>
      </p:sp>
      <p:sp>
        <p:nvSpPr>
          <p:cNvPr id="3" name="Content Placeholder 2"/>
          <p:cNvSpPr>
            <a:spLocks noGrp="1"/>
          </p:cNvSpPr>
          <p:nvPr>
            <p:ph idx="1"/>
          </p:nvPr>
        </p:nvSpPr>
        <p:spPr/>
        <p:txBody>
          <a:bodyPr/>
          <a:lstStyle/>
          <a:p>
            <a:pPr marL="0" indent="0">
              <a:buNone/>
            </a:pPr>
            <a:r>
              <a:rPr lang="en-US" dirty="0"/>
              <a:t>A </a:t>
            </a:r>
            <a:r>
              <a:rPr lang="en-US" u="sng" dirty="0"/>
              <a:t>website</a:t>
            </a:r>
            <a:r>
              <a:rPr lang="en-US" dirty="0"/>
              <a:t> provides information consumable by </a:t>
            </a:r>
            <a:r>
              <a:rPr lang="en-US" u="sng" dirty="0"/>
              <a:t>humans</a:t>
            </a:r>
          </a:p>
          <a:p>
            <a:pPr marL="0" indent="0">
              <a:buNone/>
            </a:pPr>
            <a:r>
              <a:rPr lang="en-US" dirty="0"/>
              <a:t>A web </a:t>
            </a:r>
            <a:r>
              <a:rPr lang="en-US" u="sng" dirty="0"/>
              <a:t>service</a:t>
            </a:r>
            <a:r>
              <a:rPr lang="en-US" dirty="0"/>
              <a:t> provides information consumable by </a:t>
            </a:r>
            <a:r>
              <a:rPr lang="en-US" u="sng" dirty="0"/>
              <a:t>software</a:t>
            </a:r>
          </a:p>
          <a:p>
            <a:pPr marL="0" indent="0">
              <a:buNone/>
            </a:pPr>
            <a:r>
              <a:rPr lang="en-US" dirty="0"/>
              <a:t>		- A genius on </a:t>
            </a:r>
            <a:r>
              <a:rPr lang="en-US" dirty="0" err="1"/>
              <a:t>StackOverflow</a:t>
            </a:r>
            <a:endParaRPr lang="en-US" dirty="0"/>
          </a:p>
          <a:p>
            <a:pPr marL="0" indent="0" algn="ctr">
              <a:buNone/>
            </a:pPr>
            <a:endParaRPr lang="en-US" dirty="0"/>
          </a:p>
          <a:p>
            <a:pPr marL="0" indent="0" algn="ctr">
              <a:buNone/>
            </a:pPr>
            <a:endParaRPr lang="en-US" dirty="0"/>
          </a:p>
          <a:p>
            <a:pPr marL="0" indent="0" algn="ctr">
              <a:buNone/>
            </a:pPr>
            <a:r>
              <a:rPr lang="en-US" dirty="0"/>
              <a:t>All Web services are APIs, but not all APIs are Web services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5924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exploratory</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962276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testing</a:t>
            </a:r>
          </a:p>
        </p:txBody>
      </p:sp>
      <p:sp>
        <p:nvSpPr>
          <p:cNvPr id="3" name="Content Placeholder 2"/>
          <p:cNvSpPr>
            <a:spLocks noGrp="1"/>
          </p:cNvSpPr>
          <p:nvPr>
            <p:ph idx="1"/>
          </p:nvPr>
        </p:nvSpPr>
        <p:spPr/>
        <p:txBody>
          <a:bodyPr>
            <a:normAutofit/>
          </a:bodyPr>
          <a:lstStyle/>
          <a:p>
            <a:pPr marL="0" indent="0" algn="ctr">
              <a:buNone/>
            </a:pPr>
            <a:r>
              <a:rPr lang="en-US" sz="2400" dirty="0"/>
              <a:t>“Exploratory Testing” is a style of testing in which we learn about the behavior of a system by designing a small test, executing it immediately, </a:t>
            </a:r>
            <a:r>
              <a:rPr lang="en-US" sz="2400" i="1" dirty="0"/>
              <a:t>using the information gleaned from the last test to inform the next</a:t>
            </a:r>
            <a:r>
              <a:rPr lang="en-US" sz="2400" dirty="0"/>
              <a:t>. </a:t>
            </a:r>
          </a:p>
          <a:p>
            <a:pPr marL="0" indent="0" algn="r">
              <a:buNone/>
            </a:pPr>
            <a:r>
              <a:rPr lang="en-US" sz="2400" dirty="0"/>
              <a:t>-Elisabeth </a:t>
            </a:r>
            <a:r>
              <a:rPr lang="en-US" sz="2400" dirty="0" err="1"/>
              <a:t>Hendrickon</a:t>
            </a:r>
            <a:endParaRPr lang="en-US" sz="2000" dirty="0"/>
          </a:p>
          <a:p>
            <a:pPr>
              <a:spcBef>
                <a:spcPts val="600"/>
              </a:spcBef>
            </a:pPr>
            <a:r>
              <a:rPr lang="en-US" dirty="0"/>
              <a:t>Not scripted</a:t>
            </a:r>
          </a:p>
          <a:p>
            <a:pPr>
              <a:spcBef>
                <a:spcPts val="600"/>
              </a:spcBef>
            </a:pPr>
            <a:r>
              <a:rPr lang="en-US" dirty="0"/>
              <a:t>Not pre-planned</a:t>
            </a:r>
          </a:p>
          <a:p>
            <a:pPr>
              <a:spcBef>
                <a:spcPts val="600"/>
              </a:spcBef>
            </a:pPr>
            <a:r>
              <a:rPr lang="en-US" dirty="0"/>
              <a:t>Let the application lead you</a:t>
            </a:r>
          </a:p>
          <a:p>
            <a:pPr>
              <a:spcBef>
                <a:spcPts val="600"/>
              </a:spcBef>
            </a:pPr>
            <a:r>
              <a:rPr lang="en-US" dirty="0"/>
              <a:t>Use your past experience as heuristics</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3793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testing web services</a:t>
            </a:r>
          </a:p>
        </p:txBody>
      </p:sp>
      <p:sp>
        <p:nvSpPr>
          <p:cNvPr id="3" name="Content Placeholder 2"/>
          <p:cNvSpPr>
            <a:spLocks noGrp="1"/>
          </p:cNvSpPr>
          <p:nvPr>
            <p:ph idx="1"/>
          </p:nvPr>
        </p:nvSpPr>
        <p:spPr/>
        <p:txBody>
          <a:bodyPr>
            <a:normAutofit/>
          </a:bodyPr>
          <a:lstStyle/>
          <a:p>
            <a:pPr>
              <a:spcBef>
                <a:spcPts val="600"/>
              </a:spcBef>
            </a:pPr>
            <a:r>
              <a:rPr lang="en-US" dirty="0"/>
              <a:t>Apply the same principles as with a GUI interface</a:t>
            </a:r>
          </a:p>
          <a:p>
            <a:pPr>
              <a:spcBef>
                <a:spcPts val="600"/>
              </a:spcBef>
            </a:pPr>
            <a:r>
              <a:rPr lang="en-US" dirty="0"/>
              <a:t>Think about other uses</a:t>
            </a:r>
          </a:p>
          <a:p>
            <a:pPr lvl="1">
              <a:spcBef>
                <a:spcPts val="600"/>
              </a:spcBef>
            </a:pPr>
            <a:r>
              <a:rPr lang="en-US" dirty="0"/>
              <a:t>What else uses the API now?</a:t>
            </a:r>
          </a:p>
          <a:p>
            <a:pPr lvl="1">
              <a:spcBef>
                <a:spcPts val="600"/>
              </a:spcBef>
            </a:pPr>
            <a:r>
              <a:rPr lang="en-US" dirty="0"/>
              <a:t>What else could use the API in the future?</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80093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testing web services</a:t>
            </a:r>
          </a:p>
        </p:txBody>
      </p:sp>
      <p:sp>
        <p:nvSpPr>
          <p:cNvPr id="3" name="Content Placeholder 2"/>
          <p:cNvSpPr>
            <a:spLocks noGrp="1"/>
          </p:cNvSpPr>
          <p:nvPr>
            <p:ph idx="1"/>
          </p:nvPr>
        </p:nvSpPr>
        <p:spPr>
          <a:xfrm>
            <a:off x="1024128" y="5475766"/>
            <a:ext cx="9720071" cy="833593"/>
          </a:xfrm>
        </p:spPr>
        <p:txBody>
          <a:bodyPr>
            <a:normAutofit/>
          </a:bodyPr>
          <a:lstStyle/>
          <a:p>
            <a:r>
              <a:rPr lang="en-US" sz="2400" dirty="0"/>
              <a:t>https://localhost:[port]/api/Todo/limit?qty=2</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7" name="Picture 6">
            <a:extLst>
              <a:ext uri="{FF2B5EF4-FFF2-40B4-BE49-F238E27FC236}">
                <a16:creationId xmlns:a16="http://schemas.microsoft.com/office/drawing/2014/main" id="{95A6AD00-3920-4BA6-BC8A-D36D96CDFD2C}"/>
              </a:ext>
            </a:extLst>
          </p:cNvPr>
          <p:cNvPicPr>
            <a:picLocks noChangeAspect="1"/>
          </p:cNvPicPr>
          <p:nvPr/>
        </p:nvPicPr>
        <p:blipFill>
          <a:blip r:embed="rId3"/>
          <a:stretch>
            <a:fillRect/>
          </a:stretch>
        </p:blipFill>
        <p:spPr>
          <a:xfrm>
            <a:off x="1120516" y="2286000"/>
            <a:ext cx="6831525" cy="3189767"/>
          </a:xfrm>
          <a:prstGeom prst="rect">
            <a:avLst/>
          </a:prstGeom>
        </p:spPr>
      </p:pic>
      <p:pic>
        <p:nvPicPr>
          <p:cNvPr id="8" name="Picture 7">
            <a:extLst>
              <a:ext uri="{FF2B5EF4-FFF2-40B4-BE49-F238E27FC236}">
                <a16:creationId xmlns:a16="http://schemas.microsoft.com/office/drawing/2014/main" id="{A8944C0B-6611-440D-930E-8FA8B439851F}"/>
              </a:ext>
            </a:extLst>
          </p:cNvPr>
          <p:cNvPicPr>
            <a:picLocks noChangeAspect="1"/>
          </p:cNvPicPr>
          <p:nvPr/>
        </p:nvPicPr>
        <p:blipFill>
          <a:blip r:embed="rId4"/>
          <a:stretch>
            <a:fillRect/>
          </a:stretch>
        </p:blipFill>
        <p:spPr>
          <a:xfrm>
            <a:off x="453299" y="2168854"/>
            <a:ext cx="667217" cy="665548"/>
          </a:xfrm>
          <a:prstGeom prst="rect">
            <a:avLst/>
          </a:prstGeom>
        </p:spPr>
      </p:pic>
    </p:spTree>
    <p:extLst>
      <p:ext uri="{BB962C8B-B14F-4D97-AF65-F5344CB8AC3E}">
        <p14:creationId xmlns:p14="http://schemas.microsoft.com/office/powerpoint/2010/main" val="104515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Automated checking</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816870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checking of web services</a:t>
            </a:r>
          </a:p>
        </p:txBody>
      </p:sp>
      <p:sp>
        <p:nvSpPr>
          <p:cNvPr id="3" name="Content Placeholder 2"/>
          <p:cNvSpPr>
            <a:spLocks noGrp="1"/>
          </p:cNvSpPr>
          <p:nvPr>
            <p:ph idx="1"/>
          </p:nvPr>
        </p:nvSpPr>
        <p:spPr/>
        <p:txBody>
          <a:bodyPr>
            <a:normAutofit/>
          </a:bodyPr>
          <a:lstStyle/>
          <a:p>
            <a:pPr>
              <a:spcBef>
                <a:spcPts val="600"/>
              </a:spcBef>
            </a:pPr>
            <a:r>
              <a:rPr lang="en-US" dirty="0"/>
              <a:t>Automate what can be checked repeatedly</a:t>
            </a:r>
          </a:p>
          <a:p>
            <a:pPr lvl="1">
              <a:spcBef>
                <a:spcPts val="600"/>
              </a:spcBef>
            </a:pPr>
            <a:r>
              <a:rPr lang="en-US" dirty="0"/>
              <a:t>Binary decisions (true or false) </a:t>
            </a:r>
          </a:p>
          <a:p>
            <a:pPr lvl="1">
              <a:spcBef>
                <a:spcPts val="600"/>
              </a:spcBef>
            </a:pPr>
            <a:r>
              <a:rPr lang="en-US" dirty="0"/>
              <a:t>Does response code match what I’m expecting for this request?</a:t>
            </a:r>
          </a:p>
          <a:p>
            <a:pPr lvl="1">
              <a:spcBef>
                <a:spcPts val="600"/>
              </a:spcBef>
            </a:pPr>
            <a:r>
              <a:rPr lang="en-US" dirty="0"/>
              <a:t>Is the response time within the SLA?</a:t>
            </a:r>
          </a:p>
          <a:p>
            <a:pPr marL="128016" lvl="1" indent="0">
              <a:spcBef>
                <a:spcPts val="600"/>
              </a:spcBef>
              <a:buNone/>
            </a:pPr>
            <a:endParaRPr lang="en-US" dirty="0"/>
          </a:p>
          <a:p>
            <a:pPr marL="0" indent="-45720">
              <a:spcBef>
                <a:spcPts val="600"/>
              </a:spcBef>
              <a:buNone/>
            </a:pPr>
            <a:r>
              <a:rPr lang="en-US" dirty="0"/>
              <a:t>Do not automate</a:t>
            </a:r>
          </a:p>
          <a:p>
            <a:pPr lvl="1">
              <a:spcBef>
                <a:spcPts val="600"/>
              </a:spcBef>
            </a:pPr>
            <a:r>
              <a:rPr lang="en-US" dirty="0"/>
              <a:t>Every single test case</a:t>
            </a:r>
          </a:p>
          <a:p>
            <a:pPr lvl="1">
              <a:spcBef>
                <a:spcPts val="600"/>
              </a:spcBef>
            </a:pPr>
            <a:r>
              <a:rPr lang="en-US" dirty="0"/>
              <a:t>Low Reward/High Effort</a:t>
            </a:r>
          </a:p>
          <a:p>
            <a:pPr lvl="1">
              <a:spcBef>
                <a:spcPts val="600"/>
              </a:spcBef>
            </a:pPr>
            <a:r>
              <a:rPr lang="en-US" dirty="0"/>
              <a:t>Cases that require manual intervention</a:t>
            </a:r>
          </a:p>
          <a:p>
            <a:pPr marL="470916" lvl="1" indent="-342900">
              <a:spcBef>
                <a:spcPts val="600"/>
              </a:spcBef>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88474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Decide on tooling</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7036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Decide on tooling</a:t>
            </a:r>
          </a:p>
          <a:p>
            <a:pPr>
              <a:spcBef>
                <a:spcPts val="600"/>
              </a:spcBef>
            </a:pPr>
            <a:r>
              <a:rPr lang="en-US" dirty="0"/>
              <a:t>Common Utility Methods</a:t>
            </a:r>
          </a:p>
          <a:p>
            <a:pPr lvl="1">
              <a:spcBef>
                <a:spcPts val="600"/>
              </a:spcBef>
            </a:pPr>
            <a:r>
              <a:rPr lang="en-US" dirty="0"/>
              <a:t>Performing the Web request</a:t>
            </a:r>
          </a:p>
          <a:p>
            <a:pPr lvl="1">
              <a:spcBef>
                <a:spcPts val="600"/>
              </a:spcBef>
            </a:pPr>
            <a:r>
              <a:rPr lang="en-US" dirty="0"/>
              <a:t>Reading response content</a:t>
            </a:r>
          </a:p>
          <a:p>
            <a:pPr lvl="1">
              <a:spcBef>
                <a:spcPts val="600"/>
              </a:spcBef>
            </a:pPr>
            <a:r>
              <a:rPr lang="en-US" dirty="0"/>
              <a:t>Generating data</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62159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Decide on tooling</a:t>
            </a:r>
          </a:p>
          <a:p>
            <a:pPr>
              <a:spcBef>
                <a:spcPts val="600"/>
              </a:spcBef>
            </a:pPr>
            <a:r>
              <a:rPr lang="en-US" dirty="0"/>
              <a:t>Common Utility Methods</a:t>
            </a:r>
          </a:p>
          <a:p>
            <a:pPr lvl="1">
              <a:spcBef>
                <a:spcPts val="600"/>
              </a:spcBef>
            </a:pPr>
            <a:r>
              <a:rPr lang="en-US" dirty="0"/>
              <a:t>Performing the Web request</a:t>
            </a:r>
          </a:p>
          <a:p>
            <a:pPr lvl="1">
              <a:spcBef>
                <a:spcPts val="600"/>
              </a:spcBef>
            </a:pPr>
            <a:r>
              <a:rPr lang="en-US" dirty="0"/>
              <a:t>Reading response content</a:t>
            </a:r>
          </a:p>
          <a:p>
            <a:pPr lvl="1">
              <a:spcBef>
                <a:spcPts val="600"/>
              </a:spcBef>
            </a:pPr>
            <a:r>
              <a:rPr lang="en-US" dirty="0"/>
              <a:t>Generating data</a:t>
            </a:r>
          </a:p>
          <a:p>
            <a:pPr>
              <a:spcBef>
                <a:spcPts val="600"/>
              </a:spcBef>
            </a:pPr>
            <a:r>
              <a:rPr lang="en-US" dirty="0"/>
              <a:t>Models</a:t>
            </a:r>
          </a:p>
          <a:p>
            <a:pPr lvl="1">
              <a:spcBef>
                <a:spcPts val="600"/>
              </a:spcBef>
            </a:pPr>
            <a:r>
              <a:rPr lang="en-US" dirty="0"/>
              <a:t>Classes for the requests and responses</a:t>
            </a:r>
          </a:p>
          <a:p>
            <a:pPr lvl="1">
              <a:spcBef>
                <a:spcPts val="600"/>
              </a:spcBef>
            </a:pPr>
            <a:r>
              <a:rPr lang="en-US" dirty="0"/>
              <a:t>Easier to manipulate an object for testing than a string</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1214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Before we continue…</a:t>
            </a:r>
          </a:p>
          <a:p>
            <a:pPr>
              <a:spcBef>
                <a:spcPts val="600"/>
              </a:spcBef>
            </a:pPr>
            <a:endParaRPr lang="en-US" dirty="0"/>
          </a:p>
          <a:p>
            <a:pPr>
              <a:spcBef>
                <a:spcPts val="600"/>
              </a:spcBef>
            </a:pPr>
            <a:endParaRPr lang="en-US" dirty="0"/>
          </a:p>
          <a:p>
            <a:pPr>
              <a:spcBef>
                <a:spcPts val="600"/>
              </a:spcBef>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
        <p:nvSpPr>
          <p:cNvPr id="6" name="Rectangle 5">
            <a:extLst>
              <a:ext uri="{FF2B5EF4-FFF2-40B4-BE49-F238E27FC236}">
                <a16:creationId xmlns:a16="http://schemas.microsoft.com/office/drawing/2014/main" id="{709A1D01-8A88-4966-88D4-AB939C4D67DE}"/>
              </a:ext>
            </a:extLst>
          </p:cNvPr>
          <p:cNvSpPr/>
          <p:nvPr/>
        </p:nvSpPr>
        <p:spPr>
          <a:xfrm>
            <a:off x="1606403" y="2877384"/>
            <a:ext cx="8979193" cy="2800767"/>
          </a:xfrm>
          <a:prstGeom prst="rect">
            <a:avLst/>
          </a:prstGeom>
          <a:noFill/>
        </p:spPr>
        <p:txBody>
          <a:bodyPr wrap="square" lIns="91440" tIns="45720" rIns="91440" bIns="45720">
            <a:spAutoFit/>
          </a:bodyPr>
          <a:lstStyle/>
          <a:p>
            <a:pPr algn="ctr"/>
            <a:r>
              <a:rPr lang="en-US"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Serialization &amp; Deserialization!</a:t>
            </a:r>
          </a:p>
        </p:txBody>
      </p:sp>
    </p:spTree>
    <p:extLst>
      <p:ext uri="{BB962C8B-B14F-4D97-AF65-F5344CB8AC3E}">
        <p14:creationId xmlns:p14="http://schemas.microsoft.com/office/powerpoint/2010/main" val="378206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What Makes A Web Service RESTful?</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972431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endParaRPr lang="en-US" dirty="0"/>
          </a:p>
          <a:p>
            <a:pPr>
              <a:spcBef>
                <a:spcPts val="600"/>
              </a:spcBef>
            </a:pPr>
            <a:endParaRPr lang="en-US" dirty="0"/>
          </a:p>
          <a:p>
            <a:pPr>
              <a:spcBef>
                <a:spcPts val="600"/>
              </a:spcBef>
            </a:pPr>
            <a:endParaRPr lang="en-US" dirty="0"/>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
        <p:nvSpPr>
          <p:cNvPr id="5" name="Flowchart: Document 4">
            <a:extLst>
              <a:ext uri="{FF2B5EF4-FFF2-40B4-BE49-F238E27FC236}">
                <a16:creationId xmlns:a16="http://schemas.microsoft.com/office/drawing/2014/main" id="{9D8FAF88-C9A7-4978-95F5-7C219B341058}"/>
              </a:ext>
            </a:extLst>
          </p:cNvPr>
          <p:cNvSpPr/>
          <p:nvPr/>
        </p:nvSpPr>
        <p:spPr>
          <a:xfrm>
            <a:off x="861237" y="2286000"/>
            <a:ext cx="1956391" cy="22647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TodoItem</a:t>
            </a:r>
            <a:endParaRPr lang="en-US" dirty="0"/>
          </a:p>
          <a:p>
            <a:r>
              <a:rPr lang="en-US" dirty="0"/>
              <a:t>Id: 10</a:t>
            </a:r>
          </a:p>
          <a:p>
            <a:r>
              <a:rPr lang="en-US" dirty="0"/>
              <a:t>Name: mow lawn</a:t>
            </a:r>
          </a:p>
          <a:p>
            <a:r>
              <a:rPr lang="en-US" dirty="0" err="1"/>
              <a:t>DateDue</a:t>
            </a:r>
            <a:r>
              <a:rPr lang="en-US" dirty="0"/>
              <a:t>: 6/26/18</a:t>
            </a:r>
          </a:p>
          <a:p>
            <a:r>
              <a:rPr lang="en-US" dirty="0" err="1"/>
              <a:t>IsCompleted</a:t>
            </a:r>
            <a:r>
              <a:rPr lang="en-US" dirty="0"/>
              <a:t>: false</a:t>
            </a:r>
          </a:p>
          <a:p>
            <a:pPr algn="ctr"/>
            <a:endParaRPr lang="en-US" dirty="0"/>
          </a:p>
        </p:txBody>
      </p:sp>
      <p:sp>
        <p:nvSpPr>
          <p:cNvPr id="7" name="TextBox 6">
            <a:extLst>
              <a:ext uri="{FF2B5EF4-FFF2-40B4-BE49-F238E27FC236}">
                <a16:creationId xmlns:a16="http://schemas.microsoft.com/office/drawing/2014/main" id="{A3B8BD74-0CB8-43ED-A6E3-31AE022A7328}"/>
              </a:ext>
            </a:extLst>
          </p:cNvPr>
          <p:cNvSpPr txBox="1"/>
          <p:nvPr/>
        </p:nvSpPr>
        <p:spPr>
          <a:xfrm>
            <a:off x="4127275" y="2402704"/>
            <a:ext cx="3774558" cy="2031325"/>
          </a:xfrm>
          <a:prstGeom prst="rect">
            <a:avLst/>
          </a:prstGeom>
          <a:noFill/>
        </p:spPr>
        <p:txBody>
          <a:bodyPr wrap="square" rtlCol="0">
            <a:spAutoFit/>
          </a:bodyPr>
          <a:lstStyle/>
          <a:p>
            <a:r>
              <a:rPr lang="en-US" dirty="0"/>
              <a:t>{</a:t>
            </a:r>
          </a:p>
          <a:p>
            <a:r>
              <a:rPr lang="en-US" dirty="0"/>
              <a:t> “Id”: 10,</a:t>
            </a:r>
          </a:p>
          <a:p>
            <a:r>
              <a:rPr lang="en-US" dirty="0"/>
              <a:t> “Name”: “mow lawn”,</a:t>
            </a:r>
          </a:p>
          <a:p>
            <a:r>
              <a:rPr lang="en-US" dirty="0"/>
              <a:t> “</a:t>
            </a:r>
            <a:r>
              <a:rPr lang="en-US" dirty="0" err="1"/>
              <a:t>DateDue</a:t>
            </a:r>
            <a:r>
              <a:rPr lang="en-US" dirty="0"/>
              <a:t>”: “2018-26-06T00:00:00”,</a:t>
            </a:r>
          </a:p>
          <a:p>
            <a:r>
              <a:rPr lang="en-US" dirty="0"/>
              <a:t> “</a:t>
            </a:r>
            <a:r>
              <a:rPr lang="en-US" dirty="0" err="1"/>
              <a:t>IsCompleted</a:t>
            </a:r>
            <a:r>
              <a:rPr lang="en-US" dirty="0"/>
              <a:t>”: false</a:t>
            </a:r>
          </a:p>
          <a:p>
            <a:r>
              <a:rPr lang="en-US" dirty="0"/>
              <a:t>} </a:t>
            </a:r>
          </a:p>
          <a:p>
            <a:endParaRPr lang="en-US" dirty="0"/>
          </a:p>
        </p:txBody>
      </p:sp>
      <p:sp>
        <p:nvSpPr>
          <p:cNvPr id="8" name="Flowchart: Document 7">
            <a:extLst>
              <a:ext uri="{FF2B5EF4-FFF2-40B4-BE49-F238E27FC236}">
                <a16:creationId xmlns:a16="http://schemas.microsoft.com/office/drawing/2014/main" id="{0E5736F1-16DD-40E5-B325-F2805CB11E04}"/>
              </a:ext>
            </a:extLst>
          </p:cNvPr>
          <p:cNvSpPr/>
          <p:nvPr/>
        </p:nvSpPr>
        <p:spPr>
          <a:xfrm>
            <a:off x="9211481" y="2201447"/>
            <a:ext cx="1956391" cy="22647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TodoItem</a:t>
            </a:r>
            <a:endParaRPr lang="en-US" dirty="0"/>
          </a:p>
          <a:p>
            <a:r>
              <a:rPr lang="en-US" dirty="0"/>
              <a:t>Id: 10</a:t>
            </a:r>
          </a:p>
          <a:p>
            <a:r>
              <a:rPr lang="en-US" dirty="0"/>
              <a:t>Name: mow lawn</a:t>
            </a:r>
          </a:p>
          <a:p>
            <a:r>
              <a:rPr lang="en-US" dirty="0" err="1"/>
              <a:t>DateDue</a:t>
            </a:r>
            <a:r>
              <a:rPr lang="en-US" dirty="0"/>
              <a:t>: 6/26/18</a:t>
            </a:r>
          </a:p>
          <a:p>
            <a:r>
              <a:rPr lang="en-US" dirty="0" err="1"/>
              <a:t>IsCompleted</a:t>
            </a:r>
            <a:r>
              <a:rPr lang="en-US" dirty="0"/>
              <a:t>: false</a:t>
            </a:r>
          </a:p>
          <a:p>
            <a:pPr algn="ctr"/>
            <a:endParaRPr lang="en-US" dirty="0"/>
          </a:p>
        </p:txBody>
      </p:sp>
      <p:cxnSp>
        <p:nvCxnSpPr>
          <p:cNvPr id="10" name="Connector: Curved 9">
            <a:extLst>
              <a:ext uri="{FF2B5EF4-FFF2-40B4-BE49-F238E27FC236}">
                <a16:creationId xmlns:a16="http://schemas.microsoft.com/office/drawing/2014/main" id="{477EC222-DE21-4603-9C19-5A0E9551284F}"/>
              </a:ext>
            </a:extLst>
          </p:cNvPr>
          <p:cNvCxnSpPr>
            <a:stCxn id="5" idx="2"/>
            <a:endCxn id="7" idx="2"/>
          </p:cNvCxnSpPr>
          <p:nvPr/>
        </p:nvCxnSpPr>
        <p:spPr>
          <a:xfrm rot="16200000" flipH="1">
            <a:off x="3910484" y="2329958"/>
            <a:ext cx="33019" cy="4175121"/>
          </a:xfrm>
          <a:prstGeom prst="curvedConnector3">
            <a:avLst>
              <a:gd name="adj1" fmla="val 439811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39850FD-FB65-40BB-A78C-D37934004637}"/>
              </a:ext>
            </a:extLst>
          </p:cNvPr>
          <p:cNvSpPr/>
          <p:nvPr/>
        </p:nvSpPr>
        <p:spPr>
          <a:xfrm>
            <a:off x="2041188" y="5684534"/>
            <a:ext cx="3771610"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Serialization</a:t>
            </a:r>
          </a:p>
        </p:txBody>
      </p:sp>
      <p:cxnSp>
        <p:nvCxnSpPr>
          <p:cNvPr id="13" name="Connector: Curved 12">
            <a:extLst>
              <a:ext uri="{FF2B5EF4-FFF2-40B4-BE49-F238E27FC236}">
                <a16:creationId xmlns:a16="http://schemas.microsoft.com/office/drawing/2014/main" id="{C1E6F130-DD14-4E3F-BAF6-250318BA01F7}"/>
              </a:ext>
            </a:extLst>
          </p:cNvPr>
          <p:cNvCxnSpPr>
            <a:cxnSpLocks/>
            <a:stCxn id="7" idx="0"/>
            <a:endCxn id="8" idx="0"/>
          </p:cNvCxnSpPr>
          <p:nvPr/>
        </p:nvCxnSpPr>
        <p:spPr>
          <a:xfrm rot="5400000" flipH="1" flipV="1">
            <a:off x="8001487" y="214515"/>
            <a:ext cx="201257" cy="4175123"/>
          </a:xfrm>
          <a:prstGeom prst="curvedConnector3">
            <a:avLst>
              <a:gd name="adj1" fmla="val 45660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E4B600A-2C77-4DCE-A0C4-61BF4988C9C7}"/>
              </a:ext>
            </a:extLst>
          </p:cNvPr>
          <p:cNvSpPr/>
          <p:nvPr/>
        </p:nvSpPr>
        <p:spPr>
          <a:xfrm>
            <a:off x="7312099" y="410458"/>
            <a:ext cx="4507389"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Des</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erialization</a:t>
            </a:r>
          </a:p>
        </p:txBody>
      </p:sp>
    </p:spTree>
    <p:extLst>
      <p:ext uri="{BB962C8B-B14F-4D97-AF65-F5344CB8AC3E}">
        <p14:creationId xmlns:p14="http://schemas.microsoft.com/office/powerpoint/2010/main" val="11302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Decide on tooling</a:t>
            </a:r>
          </a:p>
          <a:p>
            <a:pPr>
              <a:spcBef>
                <a:spcPts val="600"/>
              </a:spcBef>
            </a:pPr>
            <a:r>
              <a:rPr lang="en-US" dirty="0"/>
              <a:t>Common Utility Methods</a:t>
            </a:r>
          </a:p>
          <a:p>
            <a:pPr lvl="1">
              <a:spcBef>
                <a:spcPts val="600"/>
              </a:spcBef>
            </a:pPr>
            <a:r>
              <a:rPr lang="en-US" dirty="0"/>
              <a:t>Performing the Web request</a:t>
            </a:r>
          </a:p>
          <a:p>
            <a:pPr lvl="1">
              <a:spcBef>
                <a:spcPts val="600"/>
              </a:spcBef>
            </a:pPr>
            <a:r>
              <a:rPr lang="en-US" dirty="0"/>
              <a:t>Reading response content</a:t>
            </a:r>
          </a:p>
          <a:p>
            <a:pPr lvl="1">
              <a:spcBef>
                <a:spcPts val="600"/>
              </a:spcBef>
            </a:pPr>
            <a:r>
              <a:rPr lang="en-US" dirty="0"/>
              <a:t>Generating data</a:t>
            </a:r>
          </a:p>
          <a:p>
            <a:pPr>
              <a:spcBef>
                <a:spcPts val="600"/>
              </a:spcBef>
            </a:pPr>
            <a:r>
              <a:rPr lang="en-US" dirty="0"/>
              <a:t>Models</a:t>
            </a:r>
          </a:p>
          <a:p>
            <a:pPr lvl="1">
              <a:spcBef>
                <a:spcPts val="600"/>
              </a:spcBef>
            </a:pPr>
            <a:r>
              <a:rPr lang="en-US" dirty="0"/>
              <a:t>Classes for the requests and responses</a:t>
            </a:r>
          </a:p>
          <a:p>
            <a:pPr lvl="1">
              <a:spcBef>
                <a:spcPts val="600"/>
              </a:spcBef>
            </a:pPr>
            <a:r>
              <a:rPr lang="en-US" dirty="0"/>
              <a:t>Easier to manipulate an object for testing than a string</a:t>
            </a:r>
          </a:p>
          <a:p>
            <a:pPr>
              <a:spcBef>
                <a:spcPts val="600"/>
              </a:spcBef>
            </a:pPr>
            <a:r>
              <a:rPr lang="en-US" dirty="0"/>
              <a:t>Prioritize automation tasks</a:t>
            </a:r>
          </a:p>
          <a:p>
            <a:pPr>
              <a:spcBef>
                <a:spcPts val="600"/>
              </a:spcBef>
            </a:pPr>
            <a:r>
              <a:rPr lang="en-US" dirty="0"/>
              <a:t>Write automation!</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283962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Create a class for tests</a:t>
            </a:r>
          </a:p>
          <a:p>
            <a:pPr>
              <a:spcBef>
                <a:spcPts val="600"/>
              </a:spcBef>
            </a:pPr>
            <a:r>
              <a:rPr lang="en-US" dirty="0"/>
              <a:t>Set up the Test Fixture</a:t>
            </a:r>
          </a:p>
          <a:p>
            <a:pPr>
              <a:spcBef>
                <a:spcPts val="600"/>
              </a:spcBef>
            </a:pPr>
            <a:r>
              <a:rPr lang="en-US" dirty="0"/>
              <a:t>Create Initialize method</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6" name="Picture 5">
            <a:extLst>
              <a:ext uri="{FF2B5EF4-FFF2-40B4-BE49-F238E27FC236}">
                <a16:creationId xmlns:a16="http://schemas.microsoft.com/office/drawing/2014/main" id="{38BC83E1-F03B-4606-94A7-53708A2E95C3}"/>
              </a:ext>
            </a:extLst>
          </p:cNvPr>
          <p:cNvPicPr>
            <a:picLocks noChangeAspect="1"/>
          </p:cNvPicPr>
          <p:nvPr/>
        </p:nvPicPr>
        <p:blipFill>
          <a:blip r:embed="rId3"/>
          <a:stretch>
            <a:fillRect/>
          </a:stretch>
        </p:blipFill>
        <p:spPr>
          <a:xfrm>
            <a:off x="356911" y="2286000"/>
            <a:ext cx="667217" cy="665548"/>
          </a:xfrm>
          <a:prstGeom prst="rect">
            <a:avLst/>
          </a:prstGeom>
        </p:spPr>
      </p:pic>
    </p:spTree>
    <p:extLst>
      <p:ext uri="{BB962C8B-B14F-4D97-AF65-F5344CB8AC3E}">
        <p14:creationId xmlns:p14="http://schemas.microsoft.com/office/powerpoint/2010/main" val="3770740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Start with Smoke Tests</a:t>
            </a:r>
          </a:p>
          <a:p>
            <a:pPr lvl="1">
              <a:spcBef>
                <a:spcPts val="600"/>
              </a:spcBef>
            </a:pPr>
            <a:r>
              <a:rPr lang="en-US" dirty="0"/>
              <a:t>Verify your utility methods work</a:t>
            </a:r>
          </a:p>
          <a:p>
            <a:pPr lvl="1">
              <a:spcBef>
                <a:spcPts val="600"/>
              </a:spcBef>
            </a:pPr>
            <a:r>
              <a:rPr lang="en-US" dirty="0"/>
              <a:t>Quickly verify all endpoints</a:t>
            </a:r>
          </a:p>
          <a:p>
            <a:pPr lvl="1">
              <a:spcBef>
                <a:spcPts val="600"/>
              </a:spcBef>
            </a:pPr>
            <a:r>
              <a:rPr lang="en-US" dirty="0"/>
              <a:t>Add value fast</a:t>
            </a:r>
          </a:p>
          <a:p>
            <a:pPr lvl="1">
              <a:spcBef>
                <a:spcPts val="600"/>
              </a:spcBef>
            </a:pPr>
            <a:endParaRPr lang="en-US" dirty="0"/>
          </a:p>
          <a:p>
            <a:pPr>
              <a:spcBef>
                <a:spcPts val="600"/>
              </a:spcBef>
            </a:pPr>
            <a:r>
              <a:rPr lang="en-US" dirty="0"/>
              <a:t>First Test</a:t>
            </a:r>
          </a:p>
          <a:p>
            <a:pPr lvl="1">
              <a:spcBef>
                <a:spcPts val="600"/>
              </a:spcBef>
            </a:pPr>
            <a:r>
              <a:rPr lang="en-US" dirty="0"/>
              <a:t>Verify a simple GET request returns a 200 OK response</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15C521A4-472F-4D13-8A51-07E903A1B19C}"/>
              </a:ext>
            </a:extLst>
          </p:cNvPr>
          <p:cNvPicPr>
            <a:picLocks noChangeAspect="1"/>
          </p:cNvPicPr>
          <p:nvPr/>
        </p:nvPicPr>
        <p:blipFill>
          <a:blip r:embed="rId3"/>
          <a:stretch>
            <a:fillRect/>
          </a:stretch>
        </p:blipFill>
        <p:spPr>
          <a:xfrm>
            <a:off x="356911" y="4107621"/>
            <a:ext cx="667217" cy="665548"/>
          </a:xfrm>
          <a:prstGeom prst="rect">
            <a:avLst/>
          </a:prstGeom>
        </p:spPr>
      </p:pic>
    </p:spTree>
    <p:extLst>
      <p:ext uri="{BB962C8B-B14F-4D97-AF65-F5344CB8AC3E}">
        <p14:creationId xmlns:p14="http://schemas.microsoft.com/office/powerpoint/2010/main" val="22369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Some more small, simple tests</a:t>
            </a:r>
          </a:p>
          <a:p>
            <a:pPr lvl="1">
              <a:spcBef>
                <a:spcPts val="600"/>
              </a:spcBef>
            </a:pPr>
            <a:r>
              <a:rPr lang="en-US" dirty="0"/>
              <a:t>Hit the service, validate we get a specific field back correctly</a:t>
            </a:r>
          </a:p>
          <a:p>
            <a:pPr lvl="1">
              <a:spcBef>
                <a:spcPts val="600"/>
              </a:spcBef>
            </a:pPr>
            <a:r>
              <a:rPr lang="en-US" dirty="0"/>
              <a:t>Hit the service, validate we get a certain number of items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15C521A4-472F-4D13-8A51-07E903A1B19C}"/>
              </a:ext>
            </a:extLst>
          </p:cNvPr>
          <p:cNvPicPr>
            <a:picLocks noChangeAspect="1"/>
          </p:cNvPicPr>
          <p:nvPr/>
        </p:nvPicPr>
        <p:blipFill>
          <a:blip r:embed="rId3"/>
          <a:stretch>
            <a:fillRect/>
          </a:stretch>
        </p:blipFill>
        <p:spPr>
          <a:xfrm>
            <a:off x="356911" y="2124656"/>
            <a:ext cx="667217" cy="665548"/>
          </a:xfrm>
          <a:prstGeom prst="rect">
            <a:avLst/>
          </a:prstGeom>
        </p:spPr>
      </p:pic>
    </p:spTree>
    <p:extLst>
      <p:ext uri="{BB962C8B-B14F-4D97-AF65-F5344CB8AC3E}">
        <p14:creationId xmlns:p14="http://schemas.microsoft.com/office/powerpoint/2010/main" val="3645457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How do we know</a:t>
            </a:r>
          </a:p>
          <a:p>
            <a:pPr lvl="1">
              <a:spcBef>
                <a:spcPts val="600"/>
              </a:spcBef>
            </a:pPr>
            <a:r>
              <a:rPr lang="en-US" dirty="0"/>
              <a:t>our tests are working?</a:t>
            </a:r>
          </a:p>
          <a:p>
            <a:pPr lvl="1">
              <a:spcBef>
                <a:spcPts val="600"/>
              </a:spcBef>
            </a:pPr>
            <a:r>
              <a:rPr lang="en-US" dirty="0"/>
              <a:t>we’re testing the right thing?</a:t>
            </a:r>
          </a:p>
          <a:p>
            <a:pPr lvl="1">
              <a:spcBef>
                <a:spcPts val="600"/>
              </a:spcBef>
            </a:pPr>
            <a:endParaRPr lang="en-US" dirty="0"/>
          </a:p>
          <a:p>
            <a:pPr>
              <a:spcBef>
                <a:spcPts val="600"/>
              </a:spcBef>
            </a:pPr>
            <a:r>
              <a:rPr lang="en-US" dirty="0"/>
              <a:t>Test your tests!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15C521A4-472F-4D13-8A51-07E903A1B19C}"/>
              </a:ext>
            </a:extLst>
          </p:cNvPr>
          <p:cNvPicPr>
            <a:picLocks noChangeAspect="1"/>
          </p:cNvPicPr>
          <p:nvPr/>
        </p:nvPicPr>
        <p:blipFill>
          <a:blip r:embed="rId3"/>
          <a:stretch>
            <a:fillRect/>
          </a:stretch>
        </p:blipFill>
        <p:spPr>
          <a:xfrm>
            <a:off x="356911" y="3632132"/>
            <a:ext cx="667217" cy="665548"/>
          </a:xfrm>
          <a:prstGeom prst="rect">
            <a:avLst/>
          </a:prstGeom>
        </p:spPr>
      </p:pic>
    </p:spTree>
    <p:extLst>
      <p:ext uri="{BB962C8B-B14F-4D97-AF65-F5344CB8AC3E}">
        <p14:creationId xmlns:p14="http://schemas.microsoft.com/office/powerpoint/2010/main" val="10374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Make it more interesting (and complicated)</a:t>
            </a:r>
          </a:p>
          <a:p>
            <a:pPr lvl="1">
              <a:spcBef>
                <a:spcPts val="600"/>
              </a:spcBef>
            </a:pPr>
            <a:r>
              <a:rPr lang="en-US" dirty="0"/>
              <a:t>POST to the service, validate it posted</a:t>
            </a:r>
          </a:p>
          <a:p>
            <a:pPr lvl="2">
              <a:spcBef>
                <a:spcPts val="600"/>
              </a:spcBef>
            </a:pPr>
            <a:r>
              <a:rPr lang="en-US" dirty="0"/>
              <a:t>Subsequent GET to the service</a:t>
            </a:r>
          </a:p>
          <a:p>
            <a:pPr lvl="2">
              <a:spcBef>
                <a:spcPts val="600"/>
              </a:spcBef>
            </a:pPr>
            <a:r>
              <a:rPr lang="en-US" dirty="0"/>
              <a:t>Or read from the database</a:t>
            </a:r>
          </a:p>
          <a:p>
            <a:pPr lvl="1">
              <a:spcBef>
                <a:spcPts val="600"/>
              </a:spcBef>
            </a:pPr>
            <a:r>
              <a:rPr lang="en-US" dirty="0"/>
              <a:t>CRUD operations, in order</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38CEA8E9-BC03-48A4-A652-1A77090B1B76}"/>
              </a:ext>
            </a:extLst>
          </p:cNvPr>
          <p:cNvPicPr>
            <a:picLocks noChangeAspect="1"/>
          </p:cNvPicPr>
          <p:nvPr/>
        </p:nvPicPr>
        <p:blipFill>
          <a:blip r:embed="rId3"/>
          <a:stretch>
            <a:fillRect/>
          </a:stretch>
        </p:blipFill>
        <p:spPr>
          <a:xfrm>
            <a:off x="356911" y="2581856"/>
            <a:ext cx="667217" cy="665548"/>
          </a:xfrm>
          <a:prstGeom prst="rect">
            <a:avLst/>
          </a:prstGeom>
        </p:spPr>
      </p:pic>
    </p:spTree>
    <p:extLst>
      <p:ext uri="{BB962C8B-B14F-4D97-AF65-F5344CB8AC3E}">
        <p14:creationId xmlns:p14="http://schemas.microsoft.com/office/powerpoint/2010/main" val="67263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process</a:t>
            </a:r>
          </a:p>
        </p:txBody>
      </p:sp>
      <p:sp>
        <p:nvSpPr>
          <p:cNvPr id="3" name="Content Placeholder 2"/>
          <p:cNvSpPr>
            <a:spLocks noGrp="1"/>
          </p:cNvSpPr>
          <p:nvPr>
            <p:ph idx="1"/>
          </p:nvPr>
        </p:nvSpPr>
        <p:spPr/>
        <p:txBody>
          <a:bodyPr>
            <a:normAutofit/>
          </a:bodyPr>
          <a:lstStyle/>
          <a:p>
            <a:pPr>
              <a:spcBef>
                <a:spcPts val="600"/>
              </a:spcBef>
            </a:pPr>
            <a:r>
              <a:rPr lang="en-US" dirty="0"/>
              <a:t>Data-driven tests</a:t>
            </a:r>
          </a:p>
          <a:p>
            <a:pPr lvl="1">
              <a:spcBef>
                <a:spcPts val="600"/>
              </a:spcBef>
            </a:pPr>
            <a:r>
              <a:rPr lang="en-US" dirty="0"/>
              <a:t>Same test structure, just different data and expected results</a:t>
            </a:r>
          </a:p>
          <a:p>
            <a:pPr lvl="1">
              <a:spcBef>
                <a:spcPts val="600"/>
              </a:spcBef>
            </a:pPr>
            <a:r>
              <a:rPr lang="en-US" dirty="0"/>
              <a:t>Required fields (especially if there are a lot)</a:t>
            </a:r>
          </a:p>
          <a:p>
            <a:pPr lvl="1">
              <a:spcBef>
                <a:spcPts val="600"/>
              </a:spcBef>
            </a:pPr>
            <a:r>
              <a:rPr lang="en-US" dirty="0"/>
              <a:t>Boundary tests</a:t>
            </a:r>
          </a:p>
          <a:p>
            <a:pPr lvl="2">
              <a:spcBef>
                <a:spcPts val="600"/>
              </a:spcBef>
            </a:pPr>
            <a:r>
              <a:rPr lang="en-US" dirty="0"/>
              <a:t>0 characters – 400 BAD REQUEST</a:t>
            </a:r>
          </a:p>
          <a:p>
            <a:pPr lvl="2">
              <a:spcBef>
                <a:spcPts val="600"/>
              </a:spcBef>
            </a:pPr>
            <a:r>
              <a:rPr lang="en-US" dirty="0"/>
              <a:t>10 characters – 201 CREATED</a:t>
            </a:r>
          </a:p>
          <a:p>
            <a:pPr lvl="2">
              <a:spcBef>
                <a:spcPts val="600"/>
              </a:spcBef>
            </a:pPr>
            <a:r>
              <a:rPr lang="en-US" dirty="0"/>
              <a:t>255 characters – 201 CREATED</a:t>
            </a:r>
          </a:p>
          <a:p>
            <a:pPr lvl="2">
              <a:spcBef>
                <a:spcPts val="600"/>
              </a:spcBef>
            </a:pPr>
            <a:r>
              <a:rPr lang="en-US" dirty="0"/>
              <a:t>256 characters – 400 BAD REQUEST</a:t>
            </a:r>
          </a:p>
          <a:p>
            <a:pPr lvl="2">
              <a:spcBef>
                <a:spcPts val="600"/>
              </a:spcBef>
            </a:pPr>
            <a:endParaRPr lang="en-US" dirty="0"/>
          </a:p>
          <a:p>
            <a:pPr algn="ctr">
              <a:spcBef>
                <a:spcPts val="600"/>
              </a:spcBef>
            </a:pPr>
            <a:r>
              <a:rPr lang="en-US" sz="3200" dirty="0"/>
              <a:t>https://goo.gl/sQ9Zej</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a:extLst>
              <a:ext uri="{FF2B5EF4-FFF2-40B4-BE49-F238E27FC236}">
                <a16:creationId xmlns:a16="http://schemas.microsoft.com/office/drawing/2014/main" id="{1AC7C35D-231E-4871-BED3-C6F5CB58E895}"/>
              </a:ext>
            </a:extLst>
          </p:cNvPr>
          <p:cNvPicPr>
            <a:picLocks noChangeAspect="1"/>
          </p:cNvPicPr>
          <p:nvPr/>
        </p:nvPicPr>
        <p:blipFill>
          <a:blip r:embed="rId3"/>
          <a:stretch>
            <a:fillRect/>
          </a:stretch>
        </p:blipFill>
        <p:spPr>
          <a:xfrm>
            <a:off x="356911" y="3177279"/>
            <a:ext cx="667217" cy="665548"/>
          </a:xfrm>
          <a:prstGeom prst="rect">
            <a:avLst/>
          </a:prstGeom>
        </p:spPr>
      </p:pic>
    </p:spTree>
    <p:extLst>
      <p:ext uri="{BB962C8B-B14F-4D97-AF65-F5344CB8AC3E}">
        <p14:creationId xmlns:p14="http://schemas.microsoft.com/office/powerpoint/2010/main" val="339669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all the things!</a:t>
            </a:r>
          </a:p>
        </p:txBody>
      </p:sp>
      <p:sp>
        <p:nvSpPr>
          <p:cNvPr id="3" name="Content Placeholder 2"/>
          <p:cNvSpPr>
            <a:spLocks noGrp="1"/>
          </p:cNvSpPr>
          <p:nvPr>
            <p:ph idx="1"/>
          </p:nvPr>
        </p:nvSpPr>
        <p:spPr/>
        <p:txBody>
          <a:bodyPr>
            <a:normAutofit/>
          </a:bodyPr>
          <a:lstStyle/>
          <a:p>
            <a:pPr>
              <a:spcBef>
                <a:spcPts val="600"/>
              </a:spcBef>
            </a:pPr>
            <a:r>
              <a:rPr lang="en-US" dirty="0"/>
              <a:t>Combine Integration and GUI Automation!</a:t>
            </a:r>
          </a:p>
          <a:p>
            <a:pPr>
              <a:spcBef>
                <a:spcPts val="600"/>
              </a:spcBef>
            </a:pPr>
            <a:r>
              <a:rPr lang="en-US" dirty="0"/>
              <a:t>Example for </a:t>
            </a:r>
            <a:r>
              <a:rPr lang="en-US" dirty="0" err="1"/>
              <a:t>TodoItem</a:t>
            </a:r>
            <a:endParaRPr lang="en-US" dirty="0"/>
          </a:p>
          <a:p>
            <a:pPr lvl="1">
              <a:spcBef>
                <a:spcPts val="600"/>
              </a:spcBef>
            </a:pPr>
            <a:r>
              <a:rPr lang="en-US" dirty="0"/>
              <a:t>POST via API</a:t>
            </a:r>
          </a:p>
          <a:p>
            <a:pPr lvl="1">
              <a:spcBef>
                <a:spcPts val="600"/>
              </a:spcBef>
            </a:pPr>
            <a:r>
              <a:rPr lang="en-US" dirty="0"/>
              <a:t>Get the </a:t>
            </a:r>
            <a:r>
              <a:rPr lang="en-US" dirty="0" err="1"/>
              <a:t>TodoItem</a:t>
            </a:r>
            <a:r>
              <a:rPr lang="en-US" dirty="0"/>
              <a:t> Id from the response body</a:t>
            </a:r>
          </a:p>
          <a:p>
            <a:pPr lvl="1">
              <a:spcBef>
                <a:spcPts val="600"/>
              </a:spcBef>
            </a:pPr>
            <a:r>
              <a:rPr lang="en-US" dirty="0"/>
              <a:t>Launch the web app with Selenium</a:t>
            </a:r>
          </a:p>
          <a:p>
            <a:pPr lvl="1">
              <a:spcBef>
                <a:spcPts val="600"/>
              </a:spcBef>
            </a:pPr>
            <a:r>
              <a:rPr lang="en-US" dirty="0"/>
              <a:t>Assert that </a:t>
            </a:r>
            <a:r>
              <a:rPr lang="en-US" dirty="0" err="1"/>
              <a:t>TodoItem</a:t>
            </a:r>
            <a:r>
              <a:rPr lang="en-US" dirty="0"/>
              <a:t> Id, with the same Name and details, appears properly</a:t>
            </a:r>
          </a:p>
          <a:p>
            <a:r>
              <a:rPr lang="en-US" dirty="0"/>
              <a:t>UI and API are talking to each other</a:t>
            </a:r>
          </a:p>
          <a:p>
            <a:r>
              <a:rPr lang="en-US" dirty="0"/>
              <a:t>Make UI automation faster</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45364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11247120" cy="1463040"/>
          </a:xfrm>
          <a:solidFill>
            <a:schemeClr val="bg1"/>
          </a:solidFill>
        </p:spPr>
        <p:txBody>
          <a:bodyPr/>
          <a:lstStyle/>
          <a:p>
            <a:pPr algn="l"/>
            <a:r>
              <a:rPr lang="en-US" dirty="0"/>
              <a:t>Test those web services!</a:t>
            </a:r>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160144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REST?</a:t>
            </a:r>
          </a:p>
        </p:txBody>
      </p:sp>
      <p:sp>
        <p:nvSpPr>
          <p:cNvPr id="3" name="Content Placeholder 2"/>
          <p:cNvSpPr>
            <a:spLocks noGrp="1"/>
          </p:cNvSpPr>
          <p:nvPr>
            <p:ph idx="1"/>
          </p:nvPr>
        </p:nvSpPr>
        <p:spPr/>
        <p:txBody>
          <a:bodyPr/>
          <a:lstStyle/>
          <a:p>
            <a:r>
              <a:rPr lang="en-US" dirty="0"/>
              <a:t>A way for systems to talk to one another (not always Web services)</a:t>
            </a:r>
          </a:p>
          <a:p>
            <a:r>
              <a:rPr lang="en-US" dirty="0"/>
              <a:t>REST stands for </a:t>
            </a:r>
            <a:r>
              <a:rPr lang="en-US" dirty="0" err="1"/>
              <a:t>REpresentational</a:t>
            </a:r>
            <a:r>
              <a:rPr lang="en-US" dirty="0"/>
              <a:t> State Transfer</a:t>
            </a:r>
          </a:p>
          <a:p>
            <a:r>
              <a:rPr lang="en-US" dirty="0"/>
              <a:t>Constraints:</a:t>
            </a:r>
          </a:p>
          <a:p>
            <a:pPr lvl="1"/>
            <a:r>
              <a:rPr lang="en-US" dirty="0"/>
              <a:t>Uniform Interface</a:t>
            </a:r>
          </a:p>
          <a:p>
            <a:pPr lvl="1"/>
            <a:r>
              <a:rPr lang="en-US" dirty="0"/>
              <a:t>Stateless</a:t>
            </a:r>
          </a:p>
          <a:p>
            <a:pPr lvl="1"/>
            <a:r>
              <a:rPr lang="en-US" dirty="0"/>
              <a:t>Cacheable</a:t>
            </a:r>
          </a:p>
          <a:p>
            <a:pPr lvl="1"/>
            <a:r>
              <a:rPr lang="en-US" dirty="0"/>
              <a:t>Client-Server</a:t>
            </a:r>
          </a:p>
          <a:p>
            <a:pPr lvl="1"/>
            <a:r>
              <a:rPr lang="en-US" dirty="0"/>
              <a:t>Layered System</a:t>
            </a:r>
          </a:p>
          <a:p>
            <a:pPr marL="128016" lvl="1" indent="0">
              <a:buNone/>
            </a:pPr>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2684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those web services</a:t>
            </a:r>
          </a:p>
        </p:txBody>
      </p:sp>
      <p:sp>
        <p:nvSpPr>
          <p:cNvPr id="3" name="Content Placeholder 2"/>
          <p:cNvSpPr>
            <a:spLocks noGrp="1"/>
          </p:cNvSpPr>
          <p:nvPr>
            <p:ph idx="1"/>
          </p:nvPr>
        </p:nvSpPr>
        <p:spPr/>
        <p:txBody>
          <a:bodyPr>
            <a:normAutofit/>
          </a:bodyPr>
          <a:lstStyle/>
          <a:p>
            <a:pPr>
              <a:spcBef>
                <a:spcPts val="600"/>
              </a:spcBef>
            </a:pPr>
            <a:r>
              <a:rPr lang="en-US" dirty="0"/>
              <a:t>No pretty UI for end users</a:t>
            </a:r>
          </a:p>
          <a:p>
            <a:pPr lvl="1">
              <a:spcBef>
                <a:spcPts val="600"/>
              </a:spcBef>
            </a:pPr>
            <a:r>
              <a:rPr lang="en-US" dirty="0"/>
              <a:t>Bugs in Web services cause just as many headaches for users</a:t>
            </a:r>
          </a:p>
          <a:p>
            <a:pPr>
              <a:spcBef>
                <a:spcPts val="600"/>
              </a:spcBef>
            </a:pPr>
            <a:r>
              <a:rPr lang="en-US" dirty="0"/>
              <a:t>Different skill set for testers</a:t>
            </a:r>
          </a:p>
          <a:p>
            <a:pPr lvl="1">
              <a:spcBef>
                <a:spcPts val="600"/>
              </a:spcBef>
            </a:pPr>
            <a:r>
              <a:rPr lang="en-US" dirty="0"/>
              <a:t>A lot of the same principles</a:t>
            </a:r>
          </a:p>
          <a:p>
            <a:pPr>
              <a:spcBef>
                <a:spcPts val="600"/>
              </a:spcBef>
            </a:pPr>
            <a:r>
              <a:rPr lang="en-US" dirty="0"/>
              <a:t>Seems complicated</a:t>
            </a:r>
          </a:p>
          <a:p>
            <a:pPr lvl="1">
              <a:spcBef>
                <a:spcPts val="600"/>
              </a:spcBef>
            </a:pPr>
            <a:r>
              <a:rPr lang="en-US" dirty="0"/>
              <a:t>Just a different window into our applications</a:t>
            </a:r>
          </a:p>
          <a:p>
            <a:pPr lvl="1">
              <a:spcBef>
                <a:spcPts val="600"/>
              </a:spcBef>
            </a:pPr>
            <a:endParaRPr lang="en-US" dirty="0"/>
          </a:p>
          <a:p>
            <a:pPr marL="0" indent="0" algn="ctr">
              <a:spcBef>
                <a:spcPts val="600"/>
              </a:spcBef>
              <a:buNone/>
            </a:pPr>
            <a:r>
              <a:rPr lang="en-US" dirty="0"/>
              <a:t>Web Services Need Testing Love, Too!</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spTree>
    <p:extLst>
      <p:ext uri="{BB962C8B-B14F-4D97-AF65-F5344CB8AC3E}">
        <p14:creationId xmlns:p14="http://schemas.microsoft.com/office/powerpoint/2010/main" val="3737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it!</a:t>
            </a:r>
          </a:p>
        </p:txBody>
      </p:sp>
      <p:sp>
        <p:nvSpPr>
          <p:cNvPr id="3" name="Content Placeholder 2"/>
          <p:cNvSpPr>
            <a:spLocks noGrp="1"/>
          </p:cNvSpPr>
          <p:nvPr>
            <p:ph idx="1"/>
          </p:nvPr>
        </p:nvSpPr>
        <p:spPr/>
        <p:txBody>
          <a:bodyPr>
            <a:normAutofit/>
          </a:bodyPr>
          <a:lstStyle/>
          <a:p>
            <a:pPr marL="0" lvl="1" indent="0">
              <a:spcBef>
                <a:spcPts val="600"/>
              </a:spcBef>
              <a:buNone/>
            </a:pPr>
            <a:r>
              <a:rPr lang="en-US" sz="3300" dirty="0"/>
              <a:t>Code, Postman Collection, and Resources</a:t>
            </a:r>
          </a:p>
          <a:p>
            <a:pPr marL="635000" lvl="1">
              <a:spcBef>
                <a:spcPts val="600"/>
              </a:spcBef>
            </a:pPr>
            <a:endParaRPr lang="en-US" dirty="0">
              <a:hlinkClick r:id="rId2"/>
            </a:endParaRPr>
          </a:p>
          <a:p>
            <a:pPr marL="0" lvl="1" indent="0" algn="ctr">
              <a:spcBef>
                <a:spcPts val="600"/>
              </a:spcBef>
              <a:buNone/>
            </a:pPr>
            <a:r>
              <a:rPr lang="en-US" sz="3600" dirty="0">
                <a:solidFill>
                  <a:schemeClr val="accent1"/>
                </a:solidFill>
              </a:rPr>
              <a:t>https://github.com/g33klady/TodoApiSample</a:t>
            </a:r>
          </a:p>
          <a:p>
            <a:pPr marL="0" lvl="1" indent="0" algn="ctr">
              <a:spcBef>
                <a:spcPts val="600"/>
              </a:spcBef>
              <a:buNone/>
            </a:pPr>
            <a:r>
              <a:rPr lang="en-US" sz="8800" dirty="0"/>
              <a:t>Questions?</a:t>
            </a:r>
          </a:p>
          <a:p>
            <a:pPr marL="635000" lvl="1">
              <a:spcBef>
                <a:spcPts val="600"/>
              </a:spcBef>
            </a:pPr>
            <a:endParaRPr lang="en-US" dirty="0"/>
          </a:p>
          <a:p>
            <a:pPr marL="635000" lvl="1">
              <a:spcBef>
                <a:spcPts val="600"/>
              </a:spcBef>
            </a:pPr>
            <a:endParaRPr lang="en-US" dirty="0"/>
          </a:p>
          <a:p>
            <a:endParaRPr lang="en-US" dirty="0"/>
          </a:p>
        </p:txBody>
      </p:sp>
      <p:sp>
        <p:nvSpPr>
          <p:cNvPr id="4" name="Footer Placeholder 3"/>
          <p:cNvSpPr>
            <a:spLocks noGrp="1"/>
          </p:cNvSpPr>
          <p:nvPr>
            <p:ph type="ftr" sz="quarter" idx="11"/>
          </p:nvPr>
        </p:nvSpPr>
        <p:spPr/>
        <p:txBody>
          <a:bodyPr/>
          <a:lstStyle/>
          <a:p>
            <a:r>
              <a:rPr lang="en-US" sz="1800" dirty="0"/>
              <a:t>@g33klady  | g33klady.com | github.com/g33klady</a:t>
            </a:r>
          </a:p>
        </p:txBody>
      </p:sp>
    </p:spTree>
    <p:extLst>
      <p:ext uri="{BB962C8B-B14F-4D97-AF65-F5344CB8AC3E}">
        <p14:creationId xmlns:p14="http://schemas.microsoft.com/office/powerpoint/2010/main" val="209857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web service restful?</a:t>
            </a:r>
          </a:p>
        </p:txBody>
      </p:sp>
      <p:sp>
        <p:nvSpPr>
          <p:cNvPr id="3" name="Content Placeholder 2"/>
          <p:cNvSpPr>
            <a:spLocks noGrp="1"/>
          </p:cNvSpPr>
          <p:nvPr>
            <p:ph idx="1"/>
          </p:nvPr>
        </p:nvSpPr>
        <p:spPr/>
        <p:txBody>
          <a:bodyPr/>
          <a:lstStyle/>
          <a:p>
            <a:pPr>
              <a:spcBef>
                <a:spcPts val="600"/>
              </a:spcBef>
            </a:pPr>
            <a:r>
              <a:rPr lang="en-US" dirty="0"/>
              <a:t>Client-Server architecture using HTTP protocol</a:t>
            </a:r>
          </a:p>
          <a:p>
            <a:pPr lvl="1">
              <a:spcBef>
                <a:spcPts val="600"/>
              </a:spcBef>
            </a:pPr>
            <a:r>
              <a:rPr lang="en-US" dirty="0"/>
              <a:t>Client sends Request to Server</a:t>
            </a:r>
          </a:p>
          <a:p>
            <a:pPr lvl="1">
              <a:spcBef>
                <a:spcPts val="600"/>
              </a:spcBef>
            </a:pPr>
            <a:r>
              <a:rPr lang="en-US" dirty="0"/>
              <a:t>Server sends Response back</a:t>
            </a:r>
          </a:p>
          <a:p>
            <a:endParaRPr lang="en-US" dirty="0"/>
          </a:p>
        </p:txBody>
      </p:sp>
      <p:sp>
        <p:nvSpPr>
          <p:cNvPr id="4" name="Footer Placeholder 3"/>
          <p:cNvSpPr>
            <a:spLocks noGrp="1"/>
          </p:cNvSpPr>
          <p:nvPr>
            <p:ph type="ftr" sz="quarter" idx="11"/>
          </p:nvPr>
        </p:nvSpPr>
        <p:spPr/>
        <p:txBody>
          <a:bodyPr/>
          <a:lstStyle/>
          <a:p>
            <a:r>
              <a:rPr lang="en-US" sz="1800"/>
              <a:t>@g33klady  | g33klady.com | github.com/g33klady</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54960">
            <a:off x="1307477" y="3502698"/>
            <a:ext cx="3839238" cy="3350798"/>
          </a:xfrm>
          <a:prstGeom prst="rect">
            <a:avLst/>
          </a:prstGeom>
        </p:spPr>
      </p:pic>
      <p:pic>
        <p:nvPicPr>
          <p:cNvPr id="6" name="Picture 2" descr="http://www.cse.iitk.ac.in/users/dheeraj/cs425/fig.lec17/client_serv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872" y="2772697"/>
            <a:ext cx="5308972" cy="341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5593</Words>
  <Application>Microsoft Office PowerPoint</Application>
  <PresentationFormat>Widescreen</PresentationFormat>
  <Paragraphs>680</Paragraphs>
  <Slides>81</Slides>
  <Notes>57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81</vt:i4>
      </vt:variant>
    </vt:vector>
  </HeadingPairs>
  <TitlesOfParts>
    <vt:vector size="90" baseType="lpstr">
      <vt:lpstr>Arial</vt:lpstr>
      <vt:lpstr>Calibri</vt:lpstr>
      <vt:lpstr>Century Gothic</vt:lpstr>
      <vt:lpstr>DIN Condensed</vt:lpstr>
      <vt:lpstr>Tw Cen MT</vt:lpstr>
      <vt:lpstr>Tw Cen MT Condensed</vt:lpstr>
      <vt:lpstr>Wingdings 3</vt:lpstr>
      <vt:lpstr>Integral</vt:lpstr>
      <vt:lpstr>Office Theme</vt:lpstr>
      <vt:lpstr>Testing RESTful Web Services</vt:lpstr>
      <vt:lpstr>PowerPoint Presentation</vt:lpstr>
      <vt:lpstr>Who dis</vt:lpstr>
      <vt:lpstr>objective</vt:lpstr>
      <vt:lpstr>What is a Web Service?</vt:lpstr>
      <vt:lpstr>What Is A Web Service?</vt:lpstr>
      <vt:lpstr>What Makes A Web Service RESTful?</vt:lpstr>
      <vt:lpstr>What Is REST?</vt:lpstr>
      <vt:lpstr>What Makes a web service restful?</vt:lpstr>
      <vt:lpstr>What makes a web service restful?</vt:lpstr>
      <vt:lpstr>comparison</vt:lpstr>
      <vt:lpstr>http response codes</vt:lpstr>
      <vt:lpstr>Why should we test web services?</vt:lpstr>
      <vt:lpstr>Why test web services?</vt:lpstr>
      <vt:lpstr>Why test web services?</vt:lpstr>
      <vt:lpstr>Why test web services?</vt:lpstr>
      <vt:lpstr>Your Test Pyramid</vt:lpstr>
      <vt:lpstr>How can we test RESTful web services?</vt:lpstr>
      <vt:lpstr>What types of tests can we perform?</vt:lpstr>
      <vt:lpstr>How can we test web services?</vt:lpstr>
      <vt:lpstr>Load it up!</vt:lpstr>
      <vt:lpstr>You Should have:</vt:lpstr>
      <vt:lpstr>What to test?</vt:lpstr>
      <vt:lpstr>How can I figure out what to test?</vt:lpstr>
      <vt:lpstr>How can I figure out what to test?</vt:lpstr>
      <vt:lpstr>How can I figure out what to test?</vt:lpstr>
      <vt:lpstr>Todo resource specs</vt:lpstr>
      <vt:lpstr>Todo item Model</vt:lpstr>
      <vt:lpstr>Manual Testing with Postman</vt:lpstr>
      <vt:lpstr>Create Our collection</vt:lpstr>
      <vt:lpstr>Getting Around in Postman</vt:lpstr>
      <vt:lpstr>Getting Around in Postman</vt:lpstr>
      <vt:lpstr>Getting Around in Postman</vt:lpstr>
      <vt:lpstr>Getting Around in Postman</vt:lpstr>
      <vt:lpstr>CRUD Tests</vt:lpstr>
      <vt:lpstr>Testing crud operations</vt:lpstr>
      <vt:lpstr>Testing crud operations</vt:lpstr>
      <vt:lpstr>Boundary Testing</vt:lpstr>
      <vt:lpstr>Testing boundaries</vt:lpstr>
      <vt:lpstr>Testing boundaries</vt:lpstr>
      <vt:lpstr>Testing boundaries</vt:lpstr>
      <vt:lpstr>Testing boundaries</vt:lpstr>
      <vt:lpstr>Required fields</vt:lpstr>
      <vt:lpstr>Testing required fields</vt:lpstr>
      <vt:lpstr>Testing required fields</vt:lpstr>
      <vt:lpstr>Testing required fields</vt:lpstr>
      <vt:lpstr>Field Types</vt:lpstr>
      <vt:lpstr>Testing field types</vt:lpstr>
      <vt:lpstr>Testing field types</vt:lpstr>
      <vt:lpstr>Testing field types</vt:lpstr>
      <vt:lpstr>Testing field types</vt:lpstr>
      <vt:lpstr>Failure</vt:lpstr>
      <vt:lpstr>Testing for failure</vt:lpstr>
      <vt:lpstr>Testing for failure</vt:lpstr>
      <vt:lpstr>Testing for failure</vt:lpstr>
      <vt:lpstr>security</vt:lpstr>
      <vt:lpstr>Testing security</vt:lpstr>
      <vt:lpstr>Testing security</vt:lpstr>
      <vt:lpstr>Testing security</vt:lpstr>
      <vt:lpstr>exploratory</vt:lpstr>
      <vt:lpstr>Exploratory testing</vt:lpstr>
      <vt:lpstr>Exploratory testing web services</vt:lpstr>
      <vt:lpstr>Exploratory testing web services</vt:lpstr>
      <vt:lpstr>Automated checking</vt:lpstr>
      <vt:lpstr>Automated checking of web services</vt:lpstr>
      <vt:lpstr>Automation process</vt:lpstr>
      <vt:lpstr>Automation process</vt:lpstr>
      <vt:lpstr>Automation process</vt:lpstr>
      <vt:lpstr>Automation process</vt:lpstr>
      <vt:lpstr>Automation process</vt:lpstr>
      <vt:lpstr>Automation process</vt:lpstr>
      <vt:lpstr>Automation process</vt:lpstr>
      <vt:lpstr>Automation process</vt:lpstr>
      <vt:lpstr>Automation process</vt:lpstr>
      <vt:lpstr>Automation process</vt:lpstr>
      <vt:lpstr>Automation process</vt:lpstr>
      <vt:lpstr>Automation process</vt:lpstr>
      <vt:lpstr>Automate all the things!</vt:lpstr>
      <vt:lpstr>Test those web services!</vt:lpstr>
      <vt:lpstr>Test those web services</vt:lpstr>
      <vt:lpstr>That’s it!</vt:lpstr>
    </vt:vector>
  </TitlesOfParts>
  <Company>Quicken Loans,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RESTful Web Services</dc:title>
  <dc:creator>Weaver-Robb, Hilary</dc:creator>
  <cp:lastModifiedBy>Hilary Weaver</cp:lastModifiedBy>
  <cp:revision>174</cp:revision>
  <dcterms:created xsi:type="dcterms:W3CDTF">2016-10-22T18:06:27Z</dcterms:created>
  <dcterms:modified xsi:type="dcterms:W3CDTF">2018-07-12T03:11:08Z</dcterms:modified>
</cp:coreProperties>
</file>